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7"/>
  </p:notesMasterIdLst>
  <p:sldIdLst>
    <p:sldId id="256" r:id="rId3"/>
    <p:sldId id="289" r:id="rId4"/>
    <p:sldId id="257" r:id="rId5"/>
    <p:sldId id="291" r:id="rId6"/>
    <p:sldId id="292" r:id="rId7"/>
    <p:sldId id="295" r:id="rId8"/>
    <p:sldId id="293" r:id="rId9"/>
    <p:sldId id="297" r:id="rId10"/>
    <p:sldId id="299" r:id="rId11"/>
    <p:sldId id="301" r:id="rId12"/>
    <p:sldId id="306" r:id="rId13"/>
    <p:sldId id="307" r:id="rId14"/>
    <p:sldId id="302" r:id="rId15"/>
    <p:sldId id="312" r:id="rId16"/>
    <p:sldId id="310" r:id="rId17"/>
    <p:sldId id="311" r:id="rId18"/>
    <p:sldId id="304" r:id="rId19"/>
    <p:sldId id="308" r:id="rId20"/>
    <p:sldId id="309" r:id="rId21"/>
    <p:sldId id="303" r:id="rId22"/>
    <p:sldId id="313" r:id="rId23"/>
    <p:sldId id="314" r:id="rId24"/>
    <p:sldId id="315"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D2298-C14A-4920-840D-8720BA449DE2}" v="3112" dt="2020-01-26T11:41:55.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64" autoAdjust="0"/>
    <p:restoredTop sz="94615" autoAdjust="0"/>
  </p:normalViewPr>
  <p:slideViewPr>
    <p:cSldViewPr>
      <p:cViewPr varScale="1">
        <p:scale>
          <a:sx n="64" d="100"/>
          <a:sy n="64" d="100"/>
        </p:scale>
        <p:origin x="90" y="525"/>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7.759"/>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08.412"/>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10.16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10.564"/>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15.864"/>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16.90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18.62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2.465"/>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2.797"/>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3.627"/>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4.024"/>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8.536"/>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4.402"/>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36.068"/>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50.419"/>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51.268"/>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51.61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52.671"/>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53.072"/>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53.467"/>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6:10.67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6:12.27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1034 1123,'12'-4,"0"1,0-2,-1 1,1-2,-1 1,-1-1,6-5,9-4,80-48,40-25,248-146,336-209,-649 392,42-28,54-22,-161 96,-15 5,1 0,-1 0,0 0,1 0,-1 0,0 0,1 0,-1 0,0 0,1 0,-1 0,0 1,1-1,-1 0,0 0,1 0,-1 0,0 1,1-1,-1 0,0 0,0 0,1 1,-1-1,0 0,0 2,0-1,1 1,-1-1,0 1,0-1,-1 0,1 1,0-1,0 1,-1-1,1 0,-1 1,1-1,-1 0,1 1,-1-1,0 0,0 0,0 1,-11 17,-2-1,1-1,-2 0,-14 12,-23 21,-3-3,-2-1,-36 20,-193 106,90-68,-5-9,-203 65,322-133,-62 11,99-29,-1-1,0-3,-47 0,77-6,16 1,0 0,0 0,0 0,0 0,0 0,0 0,0 0,-1 0,1 0,0 0,0 0,0 0,0 0,0 0,0 0,0 0,0 0,0 0,0 0,0 0,-1 0,1 0,0 0,0 0,0 0,0 0,0 0,0 0,0 0,0 0,0 0,0 0,0 0,0 0,-1 0,1 0,0 0,0 0,0 0,0 0,0 0,0-1,0 1,0 0,0 0,0 0,0 0,0 0,0 0,0 0,0 0,0 0,0 0,0 0,0-1,0 1,0 0,0 0,0 0,0 0,0 0,0 0,27-8,549-154,-495 137,1185-374,-1243 391,-9 3,1 0,0 1,0 1,1 0,0 1,-15 2,1 0,-1 0,0 0,0 0,0 0,0 0,0 0,-1 0,1 1,0-1,0 0,0 1,1-1,-2 1,0-1,1 0,-1 0,0 1,0-1,1 0,-1 1,0-1,0 0,0 1,0-1,1 0,-1 1,0-1,0 0,0 1,0-1,0 1,0-1,0 0,0 1,0-1,0 0,0 1,-1 2,0-1,0 1,0 0,0-1,0 1,-1 0,1-1,-3 3,-13 16,-1 0,-1-1,-1-1,0-1,-15 9,-21 16,-21 9,-111 58,-25-1,-4-10,-4-10,-83 17,137-58,-2-8,-2-6,-145 7,98-26,0-9,-184-20,380 12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8.88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6:18.54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774 1428,'22'-16,"0"0,-2-1,0-2,7-7,3-5,306-276,53-18,-257 218,151-118,7 18,-278 199,105-64,-97 62,0 0,0 2,1 0,0 2,1-1,-18 6,0 1,0-1,0 1,1-1,-1 1,1 1,-3-1,-1 0,0 0,0 0,0 0,0 1,0-1,1 0,-1 1,0-1,0 1,0 0,0-1,0 1,0 0,-1-1,1 1,0 0,0 0,-1 0,1-1,-1 1,0 0,1 0,-1 0,0 0,1 0,-1 0,0 0,0 0,0 0,0-1,0 1,0 0,0 0,0 0,0 0,-1 3,0-1,0 0,0 1,0-1,-1 0,1 0,-3 3,-14 20,-2 0,0-1,-16 14,27-29,-130 132,-37 22,-162 124,39-51,-88 42,198-157,-5-7,-167 69,206-119,122-54,-1 0,-1-3,-21 3,42-9,0 0,-1-1,-12-1,23 0,1-1,-1 1,1-1,-1 1,1-1,-1 0,1 0,-1 0,1-1,0 0,0 1,0-1,0 0,0 0,0 0,0-1,-1-1,3 2,0 1,0-1,0 0,0 0,0 0,0 1,1-1,-1 0,0 0,1 0,0 0,-1 0,1 0,0 0,0-1,0 1,1 0,-1 0,0 0,1 0,-1 0,1 0,0 0,2-6,1 1,-1 0,1-1,1 2,2-4,9-12,2 1,0 1,1 1,20-15,93-65,65-33,5 9,80-29,442-175,-548 257,58-9,-224 76,59-15,-59 16,0 0,-1 1,1 0,0 1,5 0,-14 0,1 0,-1 0,1 0,-1 1,0-1,1 0,-1 1,1-1,-1 1,0 0,1 0,-1-1,-1 1,1-1,-1 0,0 1,1-1,-1 1,0-1,1 0,-1 1,0-1,0 1,1-1,-1 1,0-1,0 1,0-1,0 1,0-1,0 1,0-1,0 1,0 0,0 1,-1 1,0 0,0 0,0-1,0 1,0-1,-1 1,1-1,-1 1,0-1,0 1,-23 26,-1 0,-2-2,-14 11,11-11,-108 98,-40 35,-34 34,-546 519,527-490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6:35.05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1499 758,'44'-12,"0"-3,13-7,22-8,799-256,-247 84,-591 188,460-137,-468 143,1 1,0 2,15 0,-45 4,1 1,-1 1,1-1,-1 0,1 1,1 0,-4-1,0 1,-1-1,1 0,0 0,0 1,-1-1,1 1,0-1,-1 1,1-1,0 1,-1-1,1 1,-1-1,1 1,-1 0,1-1,-1 1,1 0,-1 0,0-1,0 1,0 0,1 0,-1 0,0 0,0 0,0 0,0-1,-1 1,1 0,0 0,0 0,0 0,-1 0,1 0,-1 0,0 2,-1 1,0-1,0 0,-1 0,-2 3,-11 11,-1 0,0-1,-1-1,-4 1,-83 53,82-54,-518 304,297-179,-274 143,-60 0,-253 103,570-271,144-69,-28 2,137-45,-10 3,0-1,0-1,-1-1,-1 0,12-3,9-3,17-4,39-7,42-5,-17 4,107-28,-2-8,57-29,358-157,229-124,-15-32,-769 369,28-14,-3-2,62-47,-127 82,1-1,-1 0,0 0,4-7,-10 12,0 0,0 0,-1 0,1 0,0 0,-1 0,1 0,-1 0,0-1,1 1,-1 0,0-1,0 1,0 0,0 1,0-1,0 1,0-1,0 1,0-1,0 1,-1-1,1 1,0-1,0 1,-1-1,1 1,0-1,-1 1,1 0,0-1,-1 1,1-1,-1 1,-1-1,-1-1,1 1,-1 0,0 0,0 0,0 0,1 0,-1 1,0-1,-1 1,-31-2,-1 1,0 1,-27 5,51-4,-259 30,-258 64,137-2,-281 111,230-41,-139 86,345-134,41-10,44-15,60-27,75-51,2 1,-1 1,-11 13,25-25,0 0,0 1,1-1,-1 0,0 1,1-1,0 1,-1 0,1-1,0 1,0 2,1-4,0-1,0 1,0-1,0 1,0 0,0-1,0 1,0-1,0 1,1-1,-1 1,0-1,0 1,1-1,-1 1,0-1,1 1,-1-1,0 1,1-1,-1 1,2 0,-1 0,0-1,0 1,1 0,-1-1,1 1,-1-1,1 1,-1-1,1 1,0-1,8 1,0 0,0-1,0 0,0-1,6-1,57-11,-53 9,353-89,5-19,-369 109,1175-399,-19-42,-1050 399,112-43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6:46.679"/>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846 1396,'35'-31,"-10"11,69-58,48-39,143-122,352-285,-548 454,4 3,75-39,-139 92,-22 14,-8 5,-13 9,-39 29,-1-3,-2-2,-37 17,-187 85,-567 231,716-323,-49 7,-134 25,285-73,-16 4,1 2,1 2,-36 18,78-33,1 0,-1 0,1 0,0 0,-1 1,1-1,-1 0,1 0,0 0,-1 1,1-1,0 0,-1 0,1 1,0-1,0 0,-1 1,1-1,0 0,0 1,-1-1,1 0,0 1,0-1,0 1,1-1,0 0,0 1,0-1,0 0,0 0,0 0,0 0,0 0,0 0,0 0,1 0,-1 0,0 0,0-1,27-4,-1-1,0-2,-1-1,18-8,66-31,-2-5,59-41,204-142,-213 132,-145 95,378-237,-254 168,133-55,-263 130,19-9,-1 1,1 2,1 0,0 2,2 1,-26 5,-1 1,0 0,0 0,1 0,-1 0,0 0,1 0,-1 0,0 1,0-1,1 1,0 1,-2-2,0 0,-1 1,1-1,0 1,-1-1,1 1,-1-1,1 1,-1 0,1-1,-1 1,1 0,-1-1,0 1,1 0,-1-1,0 1,1 0,-1 0,0-1,0 1,0 0,0 0,0 0,0 3,-1 0,0 1,0-1,-1 0,1 0,-1 0,0 0,0-1,0 1,0 0,-1-1,1 1,-2-1,-15 20,-1-1,-13 10,-90 74,-706 519,706-545,-4-5,-129 55,-280 95,490-207,27-10,-12 4,0 1,-24 15,55-28,-1 0,1 0,0 1,-1-1,1 0,0 0,-1 0,1 0,0 1,0-1,-1 0,1 0,0 1,0-1,-1 0,1 0,0 1,0-1,0 0,-1 1,1-1,0 0,0 1,0-1,8 2,28-7,65-16,54-15,-106 24,378-86,-215 57,12 8,-45 14,1 8,0 7,62 12,-157 0,20 7,-52-5,22 8,-52-11,0 1,0 1,-1 1,1 2,-14-7,0 0,-1 0,0 1,0 0,0 0,-1 1,0 0,0 0,-1 1,0 0,0 0,-1 0,0 1,-1-1,1 1,-2 0,1 1,-1-1,-1 1,0-1,0 1,-1 0,0 0,0 0,-1 0,-1-1,0 3,-2 6,0 0,-2 1,0-2,-1 1,0-1,-2 0,0 0,-1-1,-1 0,0 0,-4 3,-13 14,-1-1,-2-1,-1-2,-16 11,-61 45,-104 61,-130 56,93-71,176-97,-1-3,-38 8,58-26,63-15,0 1,0 0,0 0,0 0,1 1,22-1,108-4,50 9,139 21,-213-12,-1 5,-1 5,-1 5,-1 5,8 8,-69-21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6:49.021"/>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1,'131'134,"70"98,-133-145,14 30,-58-79,-2 0,-2 2,-2 0,10 31,5 44,10 68,-6-18,-18-94,-1-2,-3 0,1 21,-15-81,1 9,0 0,2 0,1 4,18 48,10 39,-30-101,-1-9,-1-20,-1 13,1-47,0-5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6:50.50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6:51.462"/>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7:51.05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7:54.56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1762 193,'-11'1,"1"1,-1 0,0 1,1 0,0 1,0 0,-10 5,-4 1,-225 83,-67 8,-254 53,467-127,-33 9,-22 14,156-50,-8 4,-1 0,1 1,-9 4,19-9,0 1,-1-1,1 0,0 0,0 0,0 0,0 0,-1 0,1 0,0 0,0 0,0 0,0 0,-1 0,1 0,0 1,0-1,0 0,0 0,0 0,0 0,0 0,-1 1,1-1,0 0,0 0,0 0,0 0,0 1,0-1,0 0,0 0,0 0,0 0,0 1,0-1,0 0,0 0,0 0,0 0,0 1,0-1,0 0,0 0,0 0,0 0,0 1,1-1,-1 0,0 0,0 0,0 0,0 0,0 1,0-1,1 0,-1 0,0 0,0 0,0 0,0 0,0 0,1 0,-1 0,0 0,0 0,0 0,1 1,14 1,6-1,0 0,-1-2,1-1,7-1,205-36,-74 11,464-59,-472 77,122 8,-209 3,-24 0,-1 1,1 2,0 2,-23-2,-17-4,0 0,0 0,0 0,0 0,0 0,0 0,0 0,0 0,0 0,0 0,-1 0,1 0,0 0,0 1,0-1,0 0,0 0,0 0,0 0,0 0,0 0,0 0,0 0,0 0,0 0,0 0,0 0,0 0,0 0,0 0,0 0,0 0,0 0,0 0,0 0,0 0,0 0,0 0,0 0,0 0,0 0,0 0,0 0,0 1,0-1,1 0,-1 0,0 0,0 0,0 0,0 0,0 0,0 0,0 0,-11 0,-50-3,-1-3,-26-8,-2 1,-509-49,-8 25,287 29,297 6,23 2,0 0,0 0,0 0,-1 0,1 0,0 0,0 0,0 0,-1 0,1 0,0 0,0 0,0-1,-1 1,1 0,0 0,0 0,0 0,0 0,-1 0,1-1,0 1,0 0,0 0,0 0,0 0,0-1,0 1,0 0,-1 0,1 0,0 0,0-1,0 1,0 0,0 0,0 0,0-1,0 1,0 0,0 0,0 0,0-1,0 1,0 0,0 0,1 0,-1-1,0 1,0 0,0 0,0 0,0 0,0-1,0 1,1 0,-1 0,0 0,0 0,0 0,0-1,1 1,-1 0,0 0,0 0,0 0,0 0,1 0,-1 0,19-11,33-13,0 2,2 3,4 2,172-42,-202 52,164-34,2 7,1 10,1 8,11 8,-175 8,57-2,-1 4,43 9,-129-11,2 0,0 1,0-1,0 1,0 0,0 0,0 0,-1 0,1 1,0-1,-1 1,0 0,4 2,-7-3,0-1,0 0,1 1,-1-1,0 1,0-1,0 1,1-1,-1 1,0-1,0 1,0-1,0 1,0-1,0 1,0-1,0 1,0-1,0 1,0-1,0 1,-1-1,1 1,0-1,0 1,0-1,-1 0,1 1,0-1,-1 1,1-1,0 0,-1 1,1-1,-16 14,14-13,-31 22,-2-2,0-2,-10 3,-114 46,106-49,0-3,-1-1,-1-4,-20 2,-9-4,0-3,-46-4,116-2,10 0,-1 0,0 0,0 0,1 0,-1-1,0 0,1 0,-1 0,-3-2,7 3,1 0,0 0,0 0,-1-1,1 1,0 0,0 0,-1-1,1 1,0 0,0 0,-1-1,1 1,0 0,0-1,0 1,0 0,0-1,0 1,-1 0,1-1,0 1,0 0,0-1,0 1,0 0,0-1,0 1,0 0,0-1,1 1,-1 0,0-1,0 1,0 0,0-1,0 1,1 0,-1 0,0-1,0 1,0 0,3-3,-1 0,0 0,1 1,-1-1,1 1,0 0,-1 0,1 0,3-1,33-17,-25 14,56-24,2 3,53-12,157-29,-24 18,2 11,4 11,-215 23,1 4,47 3,-94-2,37 6,-38-5,1-1,-1 1,0 0,1 0,-1 0,0 0,0 0,0 0,0 1,0-1,0 1,0-1,0 2,-1-2,-1-1,1 1,-1 0,1-1,-1 1,1 0,-1 0,0 0,0-1,1 1,-1 0,0 0,0 0,0 0,0-1,0 1,0 0,0 0,0 0,0 0,0-1,0 1,-1 0,1 0,0 0,-1-1,1 1,0 0,-1 0,1-1,-1 1,1 0,-1 0,-2 2,0 0,-1 0,1 0,-1 0,1-1,-1 1,-2 0,-21 10,0 0,-6-1,-120 43,-3-7,-2-7,-1-6,-1-8,-2-7,0-7,-1-7,0-7,0-7,-131-25,228 21,44 4,22 7,-1 1,1 0,0 0,-1-1,1 1,0 0,-1-1,1 1,0-1,-1 1,1 0,0-1,-1 1,1-1,0 1,0-1,0 1,0 0,-1-1,1 1,0-1,0 1,0-1,0 0,0 0,1 0,-1 0,0 0,1 0,-1 0,1 1,-1-1,1 0,-1 0,1 0,0 0,-1 1,1-1,0 0,22-15,6 0,0 1,8-1,108-40,-12 13,1 5,2 6,104-9,29 11,1 12,142 14,-293 8,19 7,-127-9,0-2,1 2,-1-1,1 2,-1-1,0 2,1-1,6 5,-17-8,0 1,1 0,-1-1,0 1,0 0,0 0,1 0,-1 0,0 0,0 0,0 0,-1 0,1 1,0-1,0 0,-1 0,1 1,-1-1,1 0,-1 1,1-1,-1 1,0-1,0 1,0 0,0-1,-1 1,1 0,-1 0,1-1,-1 1,0 0,0-1,1 1,-1-1,0 1,-1-1,1 0,0 1,0-1,0 0,-1 0,0 1,-6 4,0 0,0 0,-1-1,0 0,-7 2,-51 18,44-17,-100 31,-2-5,-97 11,53-21,-151 2,164-24,127-4,-1-1,1-1,0-1,-2-2,28 6,-1 0,1 0,-1 0,1-1,0 0,-2-1,4 3,0 0,1-1,-1 1,1-1,-1 1,1 0,0-1,-1 1,1-1,-1 0,1 1,0-1,-1 1,1-1,0 1,0-1,0 0,-1 1,1-1,0 0,0 1,0-1,0 0,0 1,0-1,0 0,0 1,0-1,1 1,-1-1,0 0,0 1,0-1,1 0,-1 1,0-1,1 1,-1-1,1 1,2-5,1 1,0 0,0 1,1-1,-1 1,1 0,-1 0,1 0,25-14,29-11,3 2,18-3,52-11,2 6,119-13,-13 16,54 8,-127 17,-125 7,0 1,34 8,-70-10,-1 1,1 0,-1 0,1 0,-1 1,0 0,1 0,-1 0,0 1,0-1,-1 1,2 1,-5-3,-1-1,0 0,1 1,-1-1,1 1,-1-1,0 1,1-1,-1 1,0-1,1 1,-1-1,0 1,0-1,0 1,1-1,-1 1,0-1,0 1,0 0,0-1,0 1,0-1,0 1,0 0,0-1,-1 1,1-1,0 1,0-1,0 1,-1-1,1 1,0-1,0 1,-1-1,1 1,-1-1,1 1,0-1,-1 0,1 1,-1 0,-11 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8:09.98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1713 1367,'9'-5,"1"-1,-1-1,5-5,12-9,553-459,-570 471,375-327,-293 265,2 3,3 5,44-18,110-43,-204 105,0 1,2 3,0 1,26-2,-73 16,0-1,0 1,-1 0,1 0,0 0,0 0,0 0,-1 0,1 0,0 0,0 0,0 0,-1 0,1 1,0-1,0 0,-1 1,1-1,0 0,-1 1,1-1,0 1,-1-1,1 1,-1 0,1 0,-1-1,0 1,0 0,1 0,-1-1,0 1,0 0,0 0,0 0,0-1,0 1,0 0,0 0,0 0,0-1,-1 2,-1 4,0 1,-1-1,0 0,0 0,-2 2,-15 23,-2-1,-1-1,-1-2,-7 6,-113 100,-41 22,-6-9,-66 30,205-143,-2-3,-16 5,34-20,0-1,-1-1,0-3,-6 1,-36 2,1-4,-1-3,-1-3,-70-8,150 5,-5 0,0 0,0 0,0-1,0 0,1 0,-1 0,-3-2,7 3,0-1,0 0,0 1,0-1,1 0,-1 0,0 1,0-1,1 0,-1 0,1 0,-1 0,0 0,1 0,0 0,-1 0,1 0,0 0,-1 0,1 0,0 0,0-1,0 1,0 0,0 0,0 0,0 0,0 0,1 0,-1 0,0 0,1-1,-1 1,1 0,1-5,1 0,-1 0,1 1,1 0,-1-1,1 1,0 0,0 1,0-1,1 1,0 0,1-1,26-22,2 2,0 1,38-19,118-52,-26 22,3 8,89-20,24 10,20 9,-279 63,-21 3,0 0,0 0,0 0,0 0,0 0,0 0,0 0,0 0,0 0,0 0,0 0,0 0,0 0,0 0,0 0,0 0,0 0,0 0,0 0,0 1,0-1,0 0,0 0,0 0,0 0,0 0,0 0,0 0,0 0,0 0,0 0,0 0,0 0,0 0,0 0,0 0,0 0,0 0,1 0,-1 0,0 0,-14 6,-145 43,61-20,68-19,-383 115,1-18,-231 33,115-31,341-72,18 0,117-24,1 3,-6 5,49-18,-1 1,1 0,0 0,1 1,-1 0,1 0,0 1,0 0,1 0,1-1,0 1,1 0,0 0,0 0,0 1,1-1,0 1,0 0,1 0,-2 6,4-11,-1 1,1-1,-1 1,1-1,0 1,0-1,0 1,0-1,0 1,0-2,1 0,-1 1,1-1,-1 0,1 0,-1 0,1 0,-1 0,1 0,0-1,0 1,0 0,-1 0,1 0,0-1,0 1,0 0,0-1,0 1,0-1,0 1,0-1,1 0,4 3,1-2,0 1,-1-1,1 0,0-1,0 1,0-1,-1-1,4 0,16-2,1-2,-1-1,24-7,1-2,-2-2,14-9,147-76,-165 79,173-85,69-23,5 12,296-77,-389 148,-156 40,1 2,-1 2,22 2,-32 4,-25 2,-9 1,-15 7,13-11,-27 16,-1-1,-1-2,-15 4,-101 33,-564 137,547-149,-185 45,-496 130,758-188,2 5,1 3,-26 17,85-37,2 1,-1 1,2 2,0 0,1 1,1 1,1 1,-18 23,29-32,1 0,0 0,0 0,1 1,1 1,-5 12,11-25,0 0,-1 0,1-1,0 1,0 0,0 0,0 0,0 0,0-1,0 1,0 0,0 0,0 0,0 0,1 0,-1 0,1-1,-1 1,1-1,-1 0,1 1,-1-1,1 0,-1 1,1-1,0 0,-1 1,1-1,-1 0,1 0,0 0,-1 0,1 0,0 0,-1 0,1 0,0 0,-1 0,1 0,0 0,7-1,-1 0,0-1,0 0,1 0,-1-1,85-34,62-29,66-19,565-163,-761 241,362-98,5 18,210-14,-425 80,172 1,-259 21,-1 4,0 3,0 5,72 19,-80-10,0 3,-2 4,-1 3,-1 4,16 13,-84-45,7 5,0 0,0 1,7 7,-18-13,0-1,-1 1,1-1,-1 1,0 0,0 0,-1 0,1 1,-1-1,0 1,0-1,0 1,-1 0,1 0,-1 1,0 5,0 1,-1 0,-1-1,1 1,-2 0,0-1,0 1,-2 2,-4 13,-1 0,-12 23,6-21,-1 0,-1-1,-1-1,-2-1,0 0,-2-2,-1 0,0-2,-2 0,-1-2,0-1,-5 1,-45 27,-3-5,-1-2,-2-4,-1-4,-2-3,-87 17,168-45,-26 6,0-1,-1-1,0-2,0 0,-15-3,45 0,-1 0,1 0,-1 0,1 0,-1 0,1-1,-1 1,1 0,-1-1,1 1,-1-1,1 0,0 1,-1-1,1 0,0 0,0 0,0 0,1 0,-1 0,1-1,0 1,0 0,-1 0,1 0,0 0,0 0,0-1,0 1,0 0,1 0,-1 0,0 0,0 0,1-1,-1 1,1 0,-1 0,1 0,-1 0,1 0,0 0,4-8,1 1,0 0,0 0,0 0,8-6,21-19,34-24,99-63,356-206,-353 234,4 8,40-8,-100 50,2 5,1 5,1 5,1 5,1 6,69 1,-163 14,-12-1,0 2,0 0,0 0,0 1,0 1,13 4,-27-6,0 0,0 1,0-1,0 0,0 1,0-1,0 1,0-1,0 1,-1 0,1-1,0 1,0 0,0 0,-1 0,1-1,0 1,-1 0,1 0,-1 0,1 0,-1 0,1 0,-1 0,0 0,0 0,1 0,-1 0,0 1,0-1,0 0,0 0,0 0,0 0,-1 0,1 0,-1 5,-1-1,1 0,-1 0,0-1,-1 1,1 0,-2 1,-12 18,-1 0,-2-1,0-1,-1-1,-1-1,-11 8,-43 31,-30 15,-5-1,-4-6,-70 29,90-53,-2-5,-1-3,-66 12,11-15,-1-6,-1-7,-1-7,-143-8,196-8,-31-7,81 3,1-1,-1-3,-14-7,55 16,5 1,0 0,0 0,0 0,1-1,-6-3,9 5,1 0,-1 0,0-1,1 1,0-1,-1 0,1 1,0-1,0 0,0 0,0 1,0-1,0 0,0 0,1 0,-1 0,1 0,-1 0,1-1,0 1,-1-7,1 0,0 0,1 0,0 0,1 0,0-4,20-61,14-23,4 2,4 1,50-77,-25 62,4 3,85-92,-144 182,-1 1,-1 0,3-5,-14 19,-1 0,1 1,-1-1,1 0,-1 0,0 1,1-1,-1 0,0 0,0 0,1 0,-1 0,0 1,0-1,0 0,0 0,0 0,0 1,-1-1,1 1,0-1,0 1,0 0,-1-1,1 1,0 0,-1-1,1 1,0-1,-1 1,1 0,0 0,-1-1,1 1,0 0,-1 0,1-1,-1 1,-2-1,-1 0,1 1,-1-1,1 1,-1-1,-3 1,7 0,-33 1,0 1,0 1,0 2,1 1,-6 4,-164 52,115-33,-125 37,-83 27,161-46,-21 17,42-11,-34 15,144-67,0 1,0-1,-1 0,1 0,0 0,-1-1,1 1,-1-1,-1 0,5 0,-1 0,1 0,0 0,-1 0,1 0,0 0,-1-1,1 1,0 0,-1 0,1 0,0 0,0-1,-1 1,1 0,0 0,0 0,-1-1,1 1,0 0,0-1,0 1,-1 0,1 0,0-1,0 1,0 0,0-1,0 1,0 0,0-1,0 1,0 0,0-2,0 0,0 0,1 0,-1 1,1-1,0 0,-1 0,1 1,0-1,0 1,1-2,9-12,1 0,1 0,0 1,1 1,1 0,9-6,-17 13,53-41,3 2,1 3,2 2,2 4,1 3,2 3,1 2,1 5,28-5,-74 22,0 1,0 1,1 2,-1 0,0 2,1 1,10 3,-27-2,1 0,-1 1,0 0,0 1,0 0,0 1,-1 0,7 4,-11-4,0 0,1 0,-1 0,-1 0,1 1,-1 0,0 0,-1 1,1-1,-1 1,0 0,-1 0,1 2,0 3,-1 0,0 0,-1 0,0 1,-1-1,0 1,-1-1,-1 0,0 1,0-1,-1 0,-1 1,0-1,-1 0,0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8:24.802"/>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4208 1260,'-1'0,"-2"0,1 0,-1 0,1 0,-1 0,0-1,1 1,-1 0,1-1,-1 0,1 0,-2 0,3 0,0-1,0 1,0 0,0-1,0 1,0 0,0-1,1 1,-1-1,0 0,1 1,-1-1,1 1,0-1,0 0,-1 1,1-1,0 0,0 1,1-1,-1-1,1-19,1-1,0 0,2 0,1 1,1-3,12-31,12-26,-1 13,2 2,4 1,2 2,3 2,3 1,3 2,2 2,2 2,3 3,2 2,53-36,-76 63,0 2,2 1,1 2,0 1,1 2,22-6,-47 17,0 1,0-2,0 1,0-2,-1 1,0-1,2-2,-12 8,1-1,0 1,-1-1,1 1,0-1,-1 0,1 1,-1-1,1 0,-1 1,1-1,-1 0,1 1,-1-1,0 0,0 0,1 0,-1 0,0 1,0-1,-1 1,1-1,0 1,-1-1,1 1,0 0,-1-1,1 1,0 0,-1-1,1 1,-1 0,1-1,-1 1,1 0,0 0,-1 0,1-1,-1 1,1 0,-1 0,1 0,-1 0,1 0,-1 0,1 0,-1 0,1 0,-1 0,1 0,-1 0,0 1,-8 0,1 0,-1 1,0 0,1 0,-1 1,1 0,-2 2,-7 1,-128 48,-319 129,326-116,3 6,-13 17,12-11,-119 48,-151 42,307-129,1 5,-25 20,38-22,-14 9,89-47,23-16,41-26,14-5,75-39,698-347,-623 321,-119 58,164-79,-146 75,31-4,-125 49,-22 6,-6 1,-13 3,-22 7,1 1,-28 13,-84 38,90-36,-624 236,514-199,-841 297,957-341,-59 19,2 5,-25 18,131-58,1 1,0-1,0 1,1-1,-1 2,1-1,-2 2,4-4,1 0,0 1,0-1,0 0,0 1,0-1,1 1,-1 0,0-1,1 1,-1 0,1-1,0 1,-1 0,1-1,0 1,0 0,0 0,0-1,0 1,1 1,0 9,1 0,1 0,0-1,0 1,1-1,1 1,-1-5,0 0,0 0,0-1,1 0,0 1,1-2,-1 1,1-1,0 0,2 1,13 9,2 0,0-2,0-1,1-1,1-1,0-1,12 3,13 0,0-1,0-3,26 0,-11-5,0-3,-1-2,1-4,-1-2,25-9,110-29,3-11,-179 50,816-261,-778 246,248-83,-300 102,-3 1,1-1,-1 1,1 1,0 0,0 0,-1 0,1 0,0 1,0 1,3-1,-9 1,0-1,0 0,0 0,0 1,0-1,0 1,0-1,-1 1,1-1,0 1,0-1,0 1,-1 0,1-1,0 1,-1 0,1 0,-1-1,1 1,-1 0,1 0,-1 0,1 0,-1 0,0 0,1 0,-1 0,0 0,0 0,0 0,0 3,0 1,0-1,-1 0,1 0,-1 0,0 0,-1 2,-7 21,-2-1,0 0,-12 18,-49 77,49-84,-76 119,-24 20,83-123,-2-3,-3-1,-2-2,-2-3,-4 1,-19 6,-2-2,-40 17,97-57,0 2,-4 3,17-10,7-2,5-1,0-1,0 0,0 0,0-1,0 0,0-1,0 0,-1 0,3-1,14-4,140-40,43-25,42-13,143-30,149-13,-260 76,2 12,112 5,-345 32,0 2,46 6,-53 2,-40-6,0 0,0 0,0 0,-1 0,1 1,-1-1,1 0,-1 1,1 0,-1 0,2 1,-4-2,1-1,-1 1,1-1,-1 1,1-1,-1 1,0 0,0-1,1 1,-1-1,0 1,0 0,1-1,-1 1,0 0,0-1,0 1,0 0,0-1,0 1,0 0,0 0,-1-1,1 1,0-1,0 1,0 0,-1-1,1 1,0 0,-1-1,1 1,-1-1,1 1,-3 2,0 0,0 0,0 0,-1 0,-1 1,5-4,-45 30,-1-2,-2-3,-17 7,37-19,-55 26,-2-3,-1-4,-2-4,0-3,-72 8,10-12,-2-6,0-8,0-5,-62-12,137 3,-77-18,109 15,0-2,1-3,-38-17,65 25,1-2,0 0,0 0,-12-11,23 16,0 0,0-1,0 0,1 0,0 0,0 0,0-1,0 1,1-1,0 0,0 0,1 0,-1-1,1 1,1 0,-1-4,1 1,1 0,0 0,0 0,1 0,0 0,1-6,5-15,8-20,5-9,2 1,2 2,4 0,1 2,3 1,2 1,3 2,14-13,-16 23,1 3,3 1,0 1,2 3,2 1,0 2,2 2,1 2,2 2,0 2,75-24,-100 38,0 1,0 1,1 2,7-1,-30 4,1-1,-1 1,0 0,1 0,-1 0,0 0,1 0,-1 0,0 0,1 1,-1-1,0 0,1 1,-1-1,0 1,0-1,0 1,1 0,-1-1,0 1,0 0,0 0,-1 0,0-1,1 1,-1-1,0 1,0-1,0 1,0 0,0-1,0 1,0-1,0 1,0-1,0 1,0 0,-1-1,1 1,0-1,0 1,0-1,-1 1,-11 17,-20 13,0-2,-2 0,-34 20,12-7,-67 52,-159 114,230-174,-1-3,-2-2,-2-3,-39 13,7-11,-2-3,-1-5,-18-1,-45 0,-79-3,125-13,-103-11,204 7,24 0,88 2,3 7,103 22,108 41,-215-43,-2 5,-1 4,-2 5,33 21,18 24,-3 6,124 105,-256-186,32 25,-42-33,0 0,0 1,-1-1,1 1,-1 0,0 0,0 0,1 3,-4-7,1 1,-1-1,1 1,-1 0,0-1,1 1,-1 0,0-1,0 1,0-1,-1 1,1 0,0-1,0 1,-1 0,1-1,-1 1,0-1,1 1,-2 0,-1 3,0-1,-1 1,1-1,-1 0,-1 1,2-2,-20 19,-2-1,0-1,-9 5,-84 50,114-73,-32 20,-1-2,-1-1,0-2,-1-2,-1-2,-26 5,-13-3,0-3,0-4,-1-4,-8-3,-39-5,1-5,-27-10,137 17,-146-26,160 27,-1 1,1-1,0 1,-1-1,1 0,0 0,-1 0,1 0,0-1,0 1,0 0,0-1,0 0,-1 0,2 0,1 1,-1-1,0 1,1-1,-1 1,1-1,0 1,-1-1,1 1,0-1,0 0,0 1,0-1,0 1,0-1,0 0,1 1,-1-1,1 1,-1-1,1 1,0-1,1-4,1 1,-1 0,1 0,0 0,1 0,-1 1,1-1,0 1,0 0,0 0,5-4,4-1,1 0,0 1,14-6,11-4,2 2,0 2,0 2,2 2,21-3,-12 6,0 2,0 2,0 2,25 5,-42-2,0 3,0 0,-1 3,0 0,0 3,-1 0,0 3,-1 0,28 18,-47-24,3 1,-1 1,-1 1,4 3,-15-12,0 0,0 1,-1 0,1 0,-1 0,1 0,-1 0,0 0,0 1,-1-1,1 1,-1-1,1 1,-1 0,0-1,-1 1,1 2,-1-3,0-1,0 1,-1 0,1 0,-1-1,1 1,-1 0,0 0,0-1,-1 1,1-1,0 1,-2 1,-3 3,0 0,0 0,-6 5,-22 19,-2-2,0-2,-21 11,-125 68,154-90,-724 386,608-337,-3-6,-11-4,-303 79,324-101,-14-3,67-17,-1-4,-38-3,96-6,-33 2,-1-3,-37-7,95 8,1-1,-1 1,1-1,-1 1,1-1,-1 0,1 0,0 0,-1 0,1-1,-2 0,3 1,0 0,1-1,-1 1,0 0,0 0,0-1,1 1,-1 0,1-1,-1 1,1 0,-1-1,1 1,0-1,0 1,-1-1,1 1,0-1,1 1,-1-1,0 1,0-2,3-6,-1-1,1 0,0 1,1 0,5-8,25-45,3 1,33-38,15-15,4 4,5 4,4 4,5 5,24-13,26-4,4 6,6 7,3 7,4 7,55-13,-127 61,2 3,45-6,-90 29,0 2,1 3,0 2,0 2,22 4,-65 0,1 1,-1 0,0 2,0-1,-1 1,1 1,9 4,-15-5,-1 1,0-1,0 1,0 0,0 0,-1 1,1-1,-1 1,0 1,-1-1,0 1,1-1,-2 1,1 1,1 1,3 12,0 0,-1 0,-1 1,-1 0,-1 0,0 7,-1 2,-1 1,-2 0,0 0,-3 3,0-9,-1 1,-2-1,0 0,-2-1,-1 0,0 0,-5 4,-1 1,-1 0,-2-2,-1 0,-1-1,-13 12,6-10,-1-2,-1 0,-1-2,-1-2,-1-1,-1-1,-1-1,-1-2,0-2,-4 0,11-6,0-1,0-1,0-1,-1-2,0-1,0-1,0-2,0 0,0-2,0-1,0-2,1-1,-23-7,12 0,1-2,0-2,1-1,1-2,1-1,1-2,1-1,-1-3,6 2,1 0,1-2,1-1,2-1,1-1,1 0,1-2,2-1,1-1,1-2,2-1,1-1,2 0,1 0,3-1,1 0,1 0,3-1,1 1,2-1,1 1,8-38,0 28,2 1,3 0,1 1,21-40,-9 30,3 2,2 1,28-34,-5 18,3 3,2 2,4 2,2 4,49-32,-47 42,2 3,2 3,2 3,50-17,-66 33,1 3,2 3,0 2,0 3,1 3,28 1,-69 7,0 1,1 1,-1 2,0 0,1 1,-1 1,-14-2,0 0,-1 1,1-1,-1 2,1-1,-1 1,0 0,-1 0,1 1,-1 0,0 0,0 1,0-1,-1 1,1 1,-2-1,1 1,0 1,3 6,-2 1,0 0,0 0,-1 0,2 13,1 15,0 22,-3-17,-3 1,-1-1,-3 0,-2 0,-2 0,-2 0,-2-1,-8 19,5-27,-2 0,-1-1,-2 0,-2-2,-1 0,-2-1,-1-1,-1-2,-29 28,20-27,-2-1,-1-1,-2-3,-1-1,-1-1,-1-3,-6 1,-2-2,-1-2,-1-2,0-2,-1-3,-1-2,-15-1,-73 4,-46-5,-145-12,108-7,-68-17,187 11,1-3,1-6,-84-31,171 50,7 3,-1-1,1 0,0 0,0-1,-7-6,16 11,0-1,0 0,0 1,0-1,1 0,-1 0,0 0,0 1,1-1,-1 0,0 0,1 0,-1 0,1 0,-1-1,1 1,0 0,0 0,-1 0,1 0,0 0,0-1,0 0,1 0,-1-1,1 1,0 0,-1 0,1 0,0 0,0 0,1 0,-1 1,0-1,1-1,12-12,1 0,0 0,1 2,1 0,7-5,-14 11,76-52,1 5,4 3,1 4,2 4,56-15,48-7,2 8,56-1,-141 34,1 6,0 5,21 4,-122 8,1 1,-1 0,10 1,-21 0,0-1,-1 1,1 0,0 0,-1 0,1 0,-1 1,1-1,-1 1,0 0,0 0,3 2,-5-3,1 1,-1-1,0 0,-1 0,1 1,0-1,0 1,0-1,-1 1,1-1,-1 1,1-1,-1 1,0-1,0 1,1 0,-1-1,0 1,0-1,-1 1,1 0,0-1,0 1,-1-1,-1 5,1 0,-1-1,-1 1,1-1,-4 5,-5 9,-1-1,-1-1,-1-1,0 0,-16 13,-1-1,-2-2,-25 15,14-14,-1-2,-1-3,-2-1,1-2,-38 8,-28 3,-111 14,85-23,-2-7,55-9,1-4,-28-5,-107-19,-185-46,-162-61,523 119,19 5,6 2,0-1,0 0,1-2,-1 0,2-1,-2-1,17 8,1-1,-1 1,0 0,1-1,-1 1,1-1,0 1,-1-1,1 0,0 1,0-1,0 0,0 0,0 0,0 0,1 0,-1 0,1 0,-1 0,1 0,0-1,0 1,0 0,0 0,0 0,0 0,1 0,-1-1,3-7,0-1,0 1,1 0,0 0,1-1,-3 6,13-25,2 1,1 0,1 1,2 1,0 1,2 0,4-1,55-50,47-31,13-5,4 7,37-15,-106 77,1 3,28-7,-47 24,2 3,1 2,35-4,3 6,0 4,45 3,201 9,-264 4,0 4,0 3,56 16,-132-25,3 1,1 1,-1 0,1 0,-1 0,0 1,2 2,-9-4,1-1,-1 1,0 0,0 0,0-1,0 1,-1 0,1 1,-1-1,1 0,-1 0,1 1,-1-1,0 1,0-1,-1 1,1-1,0 1,-1 0,1-1,-1 1,0 0,0-1,0 1,0 1,-2 10,-1-1,0 0,-1 0,0 0,-1-1,0 0,-1 0,-3 5,-22 38,-2-1,-3-2,-2-1,-2-2,-42 38,-3-5,-3-5,-69 44,68-57,-4-5,-2-4,-2-4,-3-4,22-14,-2-4,-1-3,-1-4,-2-3,-37 2,-24-4,0-7,0-6,0-6,-50-11,145 8,0-3,-36-10,83 17,-1 0,1 0,0 0,0 0,0 0,0-1,0 1,0-1,0 0,1 0,-1 0,-1-2,4 3,-1 0,0-1,0 1,1-1,-1 1,1-1,-1 1,1-1,-1 1,1-1,0 1,0-1,0 0,0 1,0-1,0 1,0-1,1 1,-1-1,1 1,-1-1,1 1,-1-1,1 1,0-1,0 0,4-6,0-1,1 2,-1-1,1 1,1 0,-1 0,1 0,1 1,-1 0,1 1,3-3,29-15,1 1,0 3,2 0,0 3,4 1,48-13,0 4,2 4,74-5,-56 15,0 6,0 4,13 6,60 10,0 8,-2 9,41 18,-223-50,146 42,-122-33,1 2,-1 0,24 16,-45-24,-1 0,0 0,0 1,0 0,5 5,-10-9,0 1,1 0,-1 0,0-1,0 1,0 0,0 0,0 0,-1 0,1 0,0 0,-1 0,0 1,1-1,-1 0,0 0,0 0,0 0,0 0,-1 1,1 1,-3 2,1 0,-1 1,0-1,0 0,0 0,-1 0,0-1,0 0,-1 1,1-1,-1-1,-3 4,-23 18,-1 0,-1-2,-1-2,-1-1,-3 0,-52 23,-50 16,73-34,-1-3,-2-2,0-4,-1-3,-71 5,22-13,-2-5,1-6,1-5,-7-6,-102-23,-148-48,-49-30,0-1,303 85,-253-60,356 90,11 2,0 0,0-1,-6-2,14 3,0 1,-1 0,1-1,0 1,0-1,-1 0,1 1,0-1,0 0,0 0,0 0,0 1,0-1,0 0,0 0,1-1,-1 1,0 0,0 0,1 0,-1 0,1-1,-1 1,1 0,0-1,0 0,0 0,0 0,1 0,-1 0,1 0,-1 1,1-1,0 0,0 0,0 1,0-1,0 0,0 1,0-1,1 1,-1-1,0 1,1 0,0-1,-1 1,16-14,0 0,1 2,0 0,8-4,-14 9,609-379,-604 378,127-72,-101 59,1 3,16-5,-41 19,0 0,0 1,1 1,0 0,0 2,-1 0,12 2,17 3,0 2,23 6,174 45,-4 10,64 34,-117-46,-21-8,-132-35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7.759"/>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8:47.42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28:49.73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1 945,'96'-3,"1"-4,-1-5,24-9,189-25,-67 12,136-37,309-101,-435 95,334-92,-507 151,62-5,-93 17,0 4,1 1,28 4,-72-3,4 0,-1 1,0 0,1 1,-1-1,0 1,0 1,0 0,-5-2,-1 0,0 0,0 1,0-1,0 1,0-1,0 1,-1 0,1 0,-1 0,1 0,-1 0,1 0,-1 0,0 0,0 0,0 1,0-1,-1 0,1 1,-1-1,1 1,-1-1,0 1,0-1,0 2,0 6,-1 0,0 0,-1 0,0 0,-1-1,0 1,0-1,-5 10,-8 12,-19 29,15-30,-2 0,-2-1,0-2,-2 0,-1-2,-1 0,-1-2,-19 11,-28 14,-2-4,-78 32,37-25,-1-6,-3-5,-66 11,39-19,-1-7,-125 3,-236-15,231-9,257-5,24 1,-1 0,1 0,0 0,0 0,-1 0,1 0,0 0,0 0,0 0,-1 0,1 0,0 0,0 0,0 0,-1 0,1-1,0 1,0 0,0 0,0 0,-1 0,1 0,0-1,0 1,0 0,0 0,0 0,0 0,-1-1,1 1,0 0,0 0,0 0,0-1,0 1,0 0,0 0,0-1,0 1,0 0,0 0,0 0,0-1,0 1,0 0,0 0,0-1,0 1,1 0,-1 0,0 0,0-1,2-1,0 0,0-1,1 1,-1 0,0 0,1 0,0 1,0-2,42-23,1 1,4 1,-22 10,778-340,-238 144,9 25,-335 109,-222 69,-14 4,1 1,-1 0,1 0,0 0,0 1,-1 0,1 0,4 1,-11 0,1 0,0 0,-1 0,1 1,-1-1,1 0,-1 0,1 0,-1 1,1-1,-1 0,1 1,-1-1,1 0,-1 1,1-1,-1 0,0 1,1-1,-1 1,0-1,1 1,-1-1,0 1,0-1,1 1,-1 0,0-1,0 1,0-1,0 1,0-1,0 1,0-1,0 1,0 0,0-1,0 1,0-1,0 1,0-1,-1 1,1 0,0-1,0 1,-2 3,0 1,0 0,0-1,0 1,-1-1,-14 23,-2 0,-1-2,-1 0,-1-1,-1-2,-11 8,-19 14,-1-2,-3-2,-11 3,-187 98,240-133,-176 85,157-79,0-1,-1-2,-1-2,-27 4,55-11,0-1,0 0,0-1,0 0,0 0,-5-1,13 1,-1 0,1 0,0 0,-1 0,1-1,-1 1,1 0,0 0,-1 0,1-1,-1 1,1 0,0 0,-1-1,1 1,0 0,-1-1,1 1,0 0,0-1,0 1,-1-1,1 1,0 0,0-1,0 1,0-1,-1 1,1 0,0-1,0 1,0-1,0 1,0-1,0 1,0-1,0 1,1 0,-1-1,0 1,0-1,0 1,11-20,-4 9,0 1,1 1,1 0,-1 0,3-1,55-42,-57 45,128-87,199-121,249-110,-487 277,72-22,-115 51,2 2,0 2,53-5,-62 14,0 2,6 2,-36 2,-1 1,0 0,0 1,0 1,-1 1,1 0,8 4,-22-6,0-1,-1 0,1 1,0-1,0 1,-1 0,1 0,-1 0,1 0,-1 0,0 1,0-1,0 1,0-1,-1 1,1 0,0 0,-1-1,0 1,0 0,0 1,1 4,-1 1,0-1,0 1,-1-1,0 1,-1-1,0 6,-4 15,0 1,-2-1,-2 0,0 0,-2-1,-2 1,-19 39,-35 52,24-49,-4-2,-2-2,-3-3,-3-1,-50 42,62-68,-1-2,-2-1,-47 25,53-37,0-2,-2-2,0-2,-1-1,-8 0,31-12,39-12,-3 2,-11 5,46-21,31-8,-65 25,0 2,-1 0,2 0,-1 2,0 0,0 1,7 1,-23 0,0 0,0 0,0 0,0 0,0 0,-1 1,1-1,0 0,0 0,0 1,0-1,0 0,0 1,0-1,-1 1,1-1,0 1,0-1,-1 1,1 0,0-1,-1 1,1 0,-1 0,1 0,-1-1,1 1,-1 0,1 0,-1 0,0 0,0 0,1 0,-1-1,0 1,0 0,0 0,0 0,0 0,0 0,0 0,0 0,-1 0,1 0,0 0,0 0,-1 0,1 0,-2 3,1 1,-1-1,0 0,-1 0,1 1,-1-1,0-1,0 1,-2 2,-3 2,0-1,-1-1,0 0,0 0,0 0,-1-1,-6 2,-8 2,0-1,-24 5,-17 0,0-3,-1-2,1-4,-3-2,-26-3,1-5,-55-11,71 3,1-3,1-4,1-3,1-3,2-3,0-3,-28-22,-9-8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8.536"/>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28.88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03.284"/>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05.871"/>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6T01:30:06.217"/>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8287AA-0D99-42CE-A71B-10FA9908BBF8}" type="datetimeFigureOut">
              <a:rPr lang="en-US" smtClean="0"/>
              <a:pPr/>
              <a:t>1/25/2020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C167DB-EFF0-400D-96A1-6799F871DE5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167DB-EFF0-400D-96A1-6799F871DE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167DB-EFF0-400D-96A1-6799F871DE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737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167DB-EFF0-400D-96A1-6799F871DE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994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167DB-EFF0-400D-96A1-6799F871DE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747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167DB-EFF0-400D-96A1-6799F871DE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881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endParaRPr lang="en-US" dirty="0"/>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sz="1800"/>
          </a:p>
        </p:txBody>
      </p:sp>
      <p:sp>
        <p:nvSpPr>
          <p:cNvPr id="15" name="Date Placeholder 14"/>
          <p:cNvSpPr>
            <a:spLocks noGrp="1"/>
          </p:cNvSpPr>
          <p:nvPr>
            <p:ph type="dt" sz="half" idx="10"/>
          </p:nvPr>
        </p:nvSpPr>
        <p:spPr/>
        <p:txBody>
          <a:bodyPr/>
          <a:lstStyle/>
          <a:p>
            <a:fld id="{DCFA480D-CB17-4C49-BB2A-C7514E1C7CEA}" type="datetimeFigureOut">
              <a:rPr lang="en-US" smtClean="0"/>
              <a:pPr/>
              <a:t>1/25/2020</a:t>
            </a:fld>
            <a:endParaRPr lang="en-US"/>
          </a:p>
        </p:txBody>
      </p:sp>
      <p:sp>
        <p:nvSpPr>
          <p:cNvPr id="16" name="Slide Number Placeholder 15"/>
          <p:cNvSpPr>
            <a:spLocks noGrp="1"/>
          </p:cNvSpPr>
          <p:nvPr>
            <p:ph type="sldNum" sz="quarter" idx="11"/>
          </p:nvPr>
        </p:nvSpPr>
        <p:spPr/>
        <p:txBody>
          <a:bodyPr/>
          <a:lstStyle/>
          <a:p>
            <a:pPr algn="ctr"/>
            <a:fld id="{CEAB1635-7AB6-4A02-8F63-2344453D2D84}" type="slidenum">
              <a:rPr lang="en-US" smtClean="0"/>
              <a:pPr algn="ctr"/>
              <a:t>‹#›</a:t>
            </a:fld>
            <a:endParaRPr lang="en-US" dirty="0"/>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FA480D-CB17-4C49-BB2A-C7514E1C7CEA}"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B1635-7AB6-4A02-8F63-2344453D2D8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FA480D-CB17-4C49-BB2A-C7514E1C7CEA}"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B1635-7AB6-4A02-8F63-2344453D2D8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14"/>
          </p:nvPr>
        </p:nvSpPr>
        <p:spPr/>
        <p:txBody>
          <a:bodyPr/>
          <a:lstStyle/>
          <a:p>
            <a:fld id="{DCFA480D-CB17-4C49-BB2A-C7514E1C7CEA}" type="datetimeFigureOut">
              <a:rPr lang="en-US" smtClean="0"/>
              <a:pPr/>
              <a:t>1/25/2020</a:t>
            </a:fld>
            <a:endParaRPr lang="en-US"/>
          </a:p>
        </p:txBody>
      </p:sp>
      <p:sp>
        <p:nvSpPr>
          <p:cNvPr id="15" name="Slide Number Placeholder 14"/>
          <p:cNvSpPr>
            <a:spLocks noGrp="1"/>
          </p:cNvSpPr>
          <p:nvPr>
            <p:ph type="sldNum" sz="quarter" idx="15"/>
          </p:nvPr>
        </p:nvSpPr>
        <p:spPr/>
        <p:txBody>
          <a:bodyPr/>
          <a:lstStyle>
            <a:lvl1pPr algn="ctr">
              <a:defRPr/>
            </a:lvl1pPr>
          </a:lstStyle>
          <a:p>
            <a:pPr algn="ctr"/>
            <a:fld id="{CEAB1635-7AB6-4A02-8F63-2344453D2D84}" type="slidenum">
              <a:rPr lang="en-US" smtClean="0"/>
              <a:pPr algn="ctr"/>
              <a:t>‹#›</a:t>
            </a:fld>
            <a:endParaRPr lang="en-US" dirty="0"/>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FA480D-CB17-4C49-BB2A-C7514E1C7CEA}" type="datetimeFigureOut">
              <a:rPr lang="en-US" smtClean="0"/>
              <a:pPr/>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B1635-7AB6-4A02-8F63-2344453D2D84}" type="slidenum">
              <a:rPr lang="en-US" smtClean="0"/>
              <a:pPr/>
              <a:t>‹#›</a:t>
            </a:fld>
            <a:endParaRPr lang="en-US" dirty="0"/>
          </a:p>
        </p:txBody>
      </p:sp>
      <p:sp>
        <p:nvSpPr>
          <p:cNvPr id="2" name="Title 1"/>
          <p:cNvSpPr>
            <a:spLocks noGrp="1"/>
          </p:cNvSpPr>
          <p:nvPr>
            <p:ph type="title"/>
          </p:nvPr>
        </p:nvSpPr>
        <p:spPr>
          <a:xfrm>
            <a:off x="914400" y="3505200"/>
            <a:ext cx="10566400" cy="1371600"/>
          </a:xfrm>
        </p:spPr>
        <p:txBody>
          <a:bodyPr>
            <a:noAutofit/>
          </a:bodyPr>
          <a:lstStyle>
            <a:lvl1pPr algn="l" rtl="0" latinLnBrk="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914400" y="4958864"/>
            <a:ext cx="10566400" cy="984736"/>
          </a:xfrm>
        </p:spPr>
        <p:txBody>
          <a:bodyPr anchor="t"/>
          <a:lstStyle>
            <a:lvl1pPr>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CFA480D-CB17-4C49-BB2A-C7514E1C7CEA}" type="datetimeFigureOut">
              <a:rPr lang="en-US" smtClean="0"/>
              <a:pPr/>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B1635-7AB6-4A02-8F63-2344453D2D84}"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Content Placeholder 10"/>
          <p:cNvSpPr>
            <a:spLocks noGrp="1"/>
          </p:cNvSpPr>
          <p:nvPr>
            <p:ph sz="half" idx="1"/>
          </p:nvPr>
        </p:nvSpPr>
        <p:spPr>
          <a:xfrm>
            <a:off x="609600" y="1524000"/>
            <a:ext cx="5413248"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half" idx="2"/>
          </p:nvPr>
        </p:nvSpPr>
        <p:spPr>
          <a:xfrm>
            <a:off x="6197600" y="1524000"/>
            <a:ext cx="5413248"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CEAB1635-7AB6-4A02-8F63-2344453D2D84}"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DCFA480D-CB17-4C49-BB2A-C7514E1C7CEA}" type="datetimeFigureOut">
              <a:rPr lang="en-US" smtClean="0"/>
              <a:pPr/>
              <a:t>1/25/2020</a:t>
            </a:fld>
            <a:endParaRPr lang="en-US" dirty="0"/>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32" name="Content Placeholder 31"/>
          <p:cNvSpPr>
            <a:spLocks noGrp="1"/>
          </p:cNvSpPr>
          <p:nvPr>
            <p:ph sz="half" idx="2"/>
          </p:nvPr>
        </p:nvSpPr>
        <p:spPr>
          <a:xfrm>
            <a:off x="609600" y="2201896"/>
            <a:ext cx="5384800" cy="3913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Content Placeholder 33"/>
          <p:cNvSpPr>
            <a:spLocks noGrp="1"/>
          </p:cNvSpPr>
          <p:nvPr>
            <p:ph sz="quarter" idx="4"/>
          </p:nvPr>
        </p:nvSpPr>
        <p:spPr>
          <a:xfrm>
            <a:off x="6199717" y="2201896"/>
            <a:ext cx="5384800" cy="3913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lang="en-US"/>
              <a:t>Click to edit Master title style</a:t>
            </a:r>
            <a:endParaRPr lang="en-US" dirty="0"/>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CFA480D-CB17-4C49-BB2A-C7514E1C7CEA}" type="datetimeFigureOut">
              <a:rPr lang="en-US" smtClean="0"/>
              <a:pPr/>
              <a:t>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AB1635-7AB6-4A02-8F63-2344453D2D84}"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A480D-CB17-4C49-BB2A-C7514E1C7CEA}" type="datetimeFigureOut">
              <a:rPr lang="en-US" smtClean="0"/>
              <a:pPr/>
              <a:t>1/25/2020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AB1635-7AB6-4A02-8F63-2344453D2D8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ts val="24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lt"/>
                <a:cs typeface="+mn-lt"/>
              </a:defRPr>
            </a:lvl1pPr>
          </a:lstStyle>
          <a:p>
            <a:r>
              <a:rPr lang="en-US"/>
              <a:t>Click to edit Master title style</a:t>
            </a:r>
            <a:endParaRPr lang="en-US" dirty="0"/>
          </a:p>
        </p:txBody>
      </p:sp>
      <p:sp>
        <p:nvSpPr>
          <p:cNvPr id="8" name="Date Placeholder 7"/>
          <p:cNvSpPr>
            <a:spLocks noGrp="1"/>
          </p:cNvSpPr>
          <p:nvPr>
            <p:ph type="dt" sz="half" idx="14"/>
          </p:nvPr>
        </p:nvSpPr>
        <p:spPr/>
        <p:txBody>
          <a:bodyPr/>
          <a:lstStyle/>
          <a:p>
            <a:fld id="{DCFA480D-CB17-4C49-BB2A-C7514E1C7CEA}" type="datetimeFigureOut">
              <a:rPr lang="en-US" smtClean="0"/>
              <a:pPr/>
              <a:t>1/25/2020</a:t>
            </a:fld>
            <a:endParaRPr lang="en-US"/>
          </a:p>
        </p:txBody>
      </p:sp>
      <p:sp>
        <p:nvSpPr>
          <p:cNvPr id="9" name="Slide Number Placeholder 8"/>
          <p:cNvSpPr>
            <a:spLocks noGrp="1"/>
          </p:cNvSpPr>
          <p:nvPr>
            <p:ph type="sldNum" sz="quarter" idx="15"/>
          </p:nvPr>
        </p:nvSpPr>
        <p:spPr/>
        <p:txBody>
          <a:bodyPr/>
          <a:lstStyle/>
          <a:p>
            <a:pPr algn="ctr"/>
            <a:fld id="{CEAB1635-7AB6-4A02-8F63-2344453D2D84}" type="slidenum">
              <a:rPr lang="en-US" smtClean="0"/>
              <a:pPr algn="ctr"/>
              <a:t>‹#›</a:t>
            </a:fld>
            <a:endParaRPr lang="en-US" dirty="0"/>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lt"/>
                <a:cs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lang="en-US"/>
              <a:t>Click icon to add picture</a:t>
            </a:r>
            <a:endParaRPr lang="en-US" dirty="0"/>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ts val="24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Edit Master text styles</a:t>
            </a:r>
          </a:p>
        </p:txBody>
      </p:sp>
      <p:sp>
        <p:nvSpPr>
          <p:cNvPr id="8" name="Date Placeholder 7"/>
          <p:cNvSpPr>
            <a:spLocks noGrp="1"/>
          </p:cNvSpPr>
          <p:nvPr>
            <p:ph type="dt" sz="half" idx="10"/>
          </p:nvPr>
        </p:nvSpPr>
        <p:spPr/>
        <p:txBody>
          <a:bodyPr/>
          <a:lstStyle/>
          <a:p>
            <a:fld id="{DCFA480D-CB17-4C49-BB2A-C7514E1C7CEA}" type="datetimeFigureOut">
              <a:rPr lang="en-US" smtClean="0"/>
              <a:pPr/>
              <a:t>1/25/2020</a:t>
            </a:fld>
            <a:endParaRPr lang="en-US"/>
          </a:p>
        </p:txBody>
      </p:sp>
      <p:sp>
        <p:nvSpPr>
          <p:cNvPr id="9" name="Slide Number Placeholder 8"/>
          <p:cNvSpPr>
            <a:spLocks noGrp="1"/>
          </p:cNvSpPr>
          <p:nvPr>
            <p:ph type="sldNum" sz="quarter" idx="11"/>
          </p:nvPr>
        </p:nvSpPr>
        <p:spPr/>
        <p:txBody>
          <a:bodyPr/>
          <a:lstStyle/>
          <a:p>
            <a:pPr algn="ctr"/>
            <a:fld id="{CEAB1635-7AB6-4A02-8F63-2344453D2D84}" type="slidenum">
              <a:rPr lang="en-US" smtClean="0"/>
              <a:pPr algn="ctr"/>
              <a:t>‹#›</a:t>
            </a:fld>
            <a:endParaRPr lang="en-US" dirty="0"/>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a:defRPr sz="1200">
                <a:solidFill>
                  <a:schemeClr val="tx2"/>
                </a:solidFill>
              </a:defRPr>
            </a:lvl1pPr>
          </a:lstStyle>
          <a:p>
            <a:fld id="{DCFA480D-CB17-4C49-BB2A-C7514E1C7CEA}" type="datetimeFigureOut">
              <a:rPr lang="en-US" smtClean="0"/>
              <a:pPr/>
              <a:t>1/25/2020</a:t>
            </a:fld>
            <a:endParaRPr lang="en-US" sz="1200" dirty="0">
              <a:solidFill>
                <a:schemeClr val="tx2"/>
              </a:solidFill>
            </a:endParaRPr>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a:defRPr sz="1200">
                <a:solidFill>
                  <a:schemeClr val="tx2"/>
                </a:solidFill>
              </a:defRPr>
            </a:lvl1pPr>
          </a:lstStyle>
          <a:p>
            <a:pPr algn="r"/>
            <a:endParaRPr lang="en-US" sz="1200" dirty="0">
              <a:solidFill>
                <a:schemeClr val="tx2"/>
              </a:solidFill>
            </a:endParaRPr>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a:defRPr sz="1600" baseline="0">
                <a:solidFill>
                  <a:schemeClr val="tx2"/>
                </a:solidFill>
              </a:defRPr>
            </a:lvl1pPr>
          </a:lstStyle>
          <a:p>
            <a:pPr algn="ctr"/>
            <a:fld id="{CEAB1635-7AB6-4A02-8F63-2344453D2D84}" type="slidenum">
              <a:rPr lang="en-US" smtClean="0"/>
              <a:pPr algn="ctr"/>
              <a:t>‹#›</a:t>
            </a:fld>
            <a:endParaRPr lang="en-US" sz="1600" baseline="0" dirty="0">
              <a:solidFill>
                <a:schemeClr val="tx2"/>
              </a:solidFill>
            </a:endParaRPr>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lang="en-US"/>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lang="en-US" sz="4200" b="0" kern="1200" spc="-100" baseline="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customXml" Target="../ink/ink3.xml"/><Relationship Id="rId4" Type="http://schemas.openxmlformats.org/officeDocument/2006/relationships/customXml" Target="../ink/ink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47OkuvT5JFo?start=1525&amp;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4.xml"/><Relationship Id="rId1" Type="http://schemas.openxmlformats.org/officeDocument/2006/relationships/slideLayout" Target="../slideLayouts/slideLayout2.xml"/><Relationship Id="rId5" Type="http://schemas.openxmlformats.org/officeDocument/2006/relationships/customXml" Target="../ink/ink6.xml"/><Relationship Id="rId4" Type="http://schemas.openxmlformats.org/officeDocument/2006/relationships/customXml" Target="../ink/ink5.xml"/></Relationships>
</file>

<file path=ppt/slides/_rels/slide15.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customXml" Target="../ink/ink16.xml"/><Relationship Id="rId18" Type="http://schemas.openxmlformats.org/officeDocument/2006/relationships/customXml" Target="../ink/ink21.xml"/><Relationship Id="rId3" Type="http://schemas.openxmlformats.org/officeDocument/2006/relationships/customXml" Target="../ink/ink7.xml"/><Relationship Id="rId21" Type="http://schemas.openxmlformats.org/officeDocument/2006/relationships/customXml" Target="../ink/ink24.xml"/><Relationship Id="rId7" Type="http://schemas.openxmlformats.org/officeDocument/2006/relationships/customXml" Target="../ink/ink10.xml"/><Relationship Id="rId12" Type="http://schemas.openxmlformats.org/officeDocument/2006/relationships/customXml" Target="../ink/ink15.xml"/><Relationship Id="rId17" Type="http://schemas.openxmlformats.org/officeDocument/2006/relationships/customXml" Target="../ink/ink20.xml"/><Relationship Id="rId2" Type="http://schemas.openxmlformats.org/officeDocument/2006/relationships/image" Target="../media/image9.png"/><Relationship Id="rId16" Type="http://schemas.openxmlformats.org/officeDocument/2006/relationships/customXml" Target="../ink/ink19.xml"/><Relationship Id="rId20" Type="http://schemas.openxmlformats.org/officeDocument/2006/relationships/customXml" Target="../ink/ink23.xml"/><Relationship Id="rId1" Type="http://schemas.openxmlformats.org/officeDocument/2006/relationships/slideLayout" Target="../slideLayouts/slideLayout7.xml"/><Relationship Id="rId6" Type="http://schemas.openxmlformats.org/officeDocument/2006/relationships/customXml" Target="../ink/ink9.xml"/><Relationship Id="rId11" Type="http://schemas.openxmlformats.org/officeDocument/2006/relationships/customXml" Target="../ink/ink14.xml"/><Relationship Id="rId24" Type="http://schemas.openxmlformats.org/officeDocument/2006/relationships/customXml" Target="../ink/ink27.xml"/><Relationship Id="rId5" Type="http://schemas.openxmlformats.org/officeDocument/2006/relationships/customXml" Target="../ink/ink8.xml"/><Relationship Id="rId15" Type="http://schemas.openxmlformats.org/officeDocument/2006/relationships/customXml" Target="../ink/ink18.xml"/><Relationship Id="rId23" Type="http://schemas.openxmlformats.org/officeDocument/2006/relationships/customXml" Target="../ink/ink26.xml"/><Relationship Id="rId10" Type="http://schemas.openxmlformats.org/officeDocument/2006/relationships/customXml" Target="../ink/ink13.xml"/><Relationship Id="rId19" Type="http://schemas.openxmlformats.org/officeDocument/2006/relationships/customXml" Target="../ink/ink22.xml"/><Relationship Id="rId4" Type="http://schemas.openxmlformats.org/officeDocument/2006/relationships/image" Target="../media/image7.png"/><Relationship Id="rId9" Type="http://schemas.openxmlformats.org/officeDocument/2006/relationships/customXml" Target="../ink/ink12.xml"/><Relationship Id="rId14" Type="http://schemas.openxmlformats.org/officeDocument/2006/relationships/customXml" Target="../ink/ink17.xml"/><Relationship Id="rId22" Type="http://schemas.openxmlformats.org/officeDocument/2006/relationships/customXml" Target="../ink/ink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customXml" Target="../ink/ink33.xml"/><Relationship Id="rId18" Type="http://schemas.openxmlformats.org/officeDocument/2006/relationships/customXml" Target="../ink/ink37.xml"/><Relationship Id="rId26" Type="http://schemas.openxmlformats.org/officeDocument/2006/relationships/customXml" Target="../ink/ink41.xml"/><Relationship Id="rId3" Type="http://schemas.openxmlformats.org/officeDocument/2006/relationships/customXml" Target="../ink/ink28.xml"/><Relationship Id="rId21" Type="http://schemas.openxmlformats.org/officeDocument/2006/relationships/image" Target="../media/image18.png"/><Relationship Id="rId7" Type="http://schemas.openxmlformats.org/officeDocument/2006/relationships/customXml" Target="../ink/ink30.xml"/><Relationship Id="rId12" Type="http://schemas.openxmlformats.org/officeDocument/2006/relationships/image" Target="../media/image15.png"/><Relationship Id="rId17" Type="http://schemas.openxmlformats.org/officeDocument/2006/relationships/customXml" Target="../ink/ink36.xml"/><Relationship Id="rId25" Type="http://schemas.openxmlformats.org/officeDocument/2006/relationships/image" Target="../media/image7.png"/><Relationship Id="rId2" Type="http://schemas.openxmlformats.org/officeDocument/2006/relationships/image" Target="../media/image10.png"/><Relationship Id="rId16" Type="http://schemas.openxmlformats.org/officeDocument/2006/relationships/customXml" Target="../ink/ink35.xml"/><Relationship Id="rId20" Type="http://schemas.openxmlformats.org/officeDocument/2006/relationships/customXml" Target="../ink/ink38.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customXml" Target="../ink/ink32.xml"/><Relationship Id="rId24" Type="http://schemas.openxmlformats.org/officeDocument/2006/relationships/customXml" Target="../ink/ink40.xml"/><Relationship Id="rId5" Type="http://schemas.openxmlformats.org/officeDocument/2006/relationships/customXml" Target="../ink/ink29.xml"/><Relationship Id="rId15" Type="http://schemas.openxmlformats.org/officeDocument/2006/relationships/customXml" Target="../ink/ink34.xml"/><Relationship Id="rId23"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customXml" Target="../ink/ink31.xml"/><Relationship Id="rId14" Type="http://schemas.openxmlformats.org/officeDocument/2006/relationships/image" Target="../media/image16.png"/><Relationship Id="rId22" Type="http://schemas.openxmlformats.org/officeDocument/2006/relationships/customXml" Target="../ink/ink39.xml"/><Relationship Id="rId27"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47OkuvT5JFo?start=3794&amp;feature=oembe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47OkuvT5JFo?start=9858&amp;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solidFill>
                  <a:schemeClr val="tx1"/>
                </a:solidFill>
              </a:rPr>
            </a:br>
            <a:r>
              <a:rPr lang="en-US" dirty="0">
                <a:solidFill>
                  <a:schemeClr val="tx1"/>
                </a:solidFill>
              </a:rPr>
              <a:t>Session 3 </a:t>
            </a:r>
            <a:br>
              <a:rPr lang="en-US" dirty="0">
                <a:solidFill>
                  <a:schemeClr val="tx1"/>
                </a:solidFill>
              </a:rPr>
            </a:br>
            <a:r>
              <a:rPr lang="en-US" dirty="0">
                <a:solidFill>
                  <a:schemeClr val="tx1"/>
                </a:solidFill>
              </a:rPr>
              <a:t>Gospel of John Class</a:t>
            </a:r>
            <a:br>
              <a:rPr lang="en-US" dirty="0">
                <a:solidFill>
                  <a:schemeClr val="tx1"/>
                </a:solidFill>
              </a:rPr>
            </a:br>
            <a:r>
              <a:rPr lang="en-US" sz="3600" dirty="0">
                <a:solidFill>
                  <a:schemeClr val="tx1"/>
                </a:solidFill>
              </a:rPr>
              <a:t>January 26, 2020</a:t>
            </a:r>
          </a:p>
        </p:txBody>
      </p:sp>
      <p:sp>
        <p:nvSpPr>
          <p:cNvPr id="3" name="Subtitle 2"/>
          <p:cNvSpPr>
            <a:spLocks noGrp="1"/>
          </p:cNvSpPr>
          <p:nvPr>
            <p:ph type="subTitle" idx="1"/>
          </p:nvPr>
        </p:nvSpPr>
        <p:spPr/>
        <p:txBody>
          <a:bodyPr/>
          <a:lstStyle/>
          <a:p>
            <a:r>
              <a:rPr lang="en-US" sz="2500" dirty="0"/>
              <a:t>Resurrection Lutheran Church, Cary</a:t>
            </a:r>
          </a:p>
          <a:p>
            <a:r>
              <a:rPr lang="en-US" sz="2500" dirty="0"/>
              <a:t>Jonathan A. Blanke, Ph.D.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186B-8842-445E-A8F6-DD88964CFC75}"/>
              </a:ext>
            </a:extLst>
          </p:cNvPr>
          <p:cNvSpPr>
            <a:spLocks noGrp="1"/>
          </p:cNvSpPr>
          <p:nvPr>
            <p:ph type="title"/>
          </p:nvPr>
        </p:nvSpPr>
        <p:spPr/>
        <p:txBody>
          <a:bodyPr/>
          <a:lstStyle/>
          <a:p>
            <a:r>
              <a:rPr lang="en-US" sz="5400" dirty="0">
                <a:solidFill>
                  <a:schemeClr val="tx2"/>
                </a:solidFill>
              </a:rPr>
              <a:t>“Giver of Living Water”</a:t>
            </a:r>
          </a:p>
        </p:txBody>
      </p:sp>
      <p:sp>
        <p:nvSpPr>
          <p:cNvPr id="3" name="Text Placeholder 2">
            <a:extLst>
              <a:ext uri="{FF2B5EF4-FFF2-40B4-BE49-F238E27FC236}">
                <a16:creationId xmlns:a16="http://schemas.microsoft.com/office/drawing/2014/main" id="{3C998992-4E86-40DD-A5E0-FCA6B1CC4B64}"/>
              </a:ext>
            </a:extLst>
          </p:cNvPr>
          <p:cNvSpPr>
            <a:spLocks noGrp="1"/>
          </p:cNvSpPr>
          <p:nvPr>
            <p:ph type="body" idx="1"/>
          </p:nvPr>
        </p:nvSpPr>
        <p:spPr/>
        <p:txBody>
          <a:bodyPr>
            <a:normAutofit/>
          </a:bodyPr>
          <a:lstStyle/>
          <a:p>
            <a:r>
              <a:rPr lang="en-US" sz="4400" dirty="0"/>
              <a:t>John 4:1–30 &amp; 7:37–39 </a:t>
            </a:r>
          </a:p>
        </p:txBody>
      </p:sp>
    </p:spTree>
    <p:extLst>
      <p:ext uri="{BB962C8B-B14F-4D97-AF65-F5344CB8AC3E}">
        <p14:creationId xmlns:p14="http://schemas.microsoft.com/office/powerpoint/2010/main" val="58623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A5F622-85C9-4736-8C1F-823BE6DA829B}"/>
              </a:ext>
            </a:extLst>
          </p:cNvPr>
          <p:cNvSpPr>
            <a:spLocks noGrp="1"/>
          </p:cNvSpPr>
          <p:nvPr>
            <p:ph idx="1"/>
          </p:nvPr>
        </p:nvSpPr>
        <p:spPr/>
        <p:txBody>
          <a:bodyPr>
            <a:normAutofit/>
          </a:bodyPr>
          <a:lstStyle/>
          <a:p>
            <a:r>
              <a:rPr lang="en-US" sz="3600" dirty="0"/>
              <a:t>Think of two uses of water that make it necessary for human life:</a:t>
            </a:r>
          </a:p>
        </p:txBody>
      </p:sp>
      <p:sp>
        <p:nvSpPr>
          <p:cNvPr id="3" name="Title 2">
            <a:extLst>
              <a:ext uri="{FF2B5EF4-FFF2-40B4-BE49-F238E27FC236}">
                <a16:creationId xmlns:a16="http://schemas.microsoft.com/office/drawing/2014/main" id="{A7CA8C87-4E76-4620-9CA1-C9A37DA3DAE6}"/>
              </a:ext>
            </a:extLst>
          </p:cNvPr>
          <p:cNvSpPr>
            <a:spLocks noGrp="1"/>
          </p:cNvSpPr>
          <p:nvPr>
            <p:ph type="title"/>
          </p:nvPr>
        </p:nvSpPr>
        <p:spPr/>
        <p:txBody>
          <a:bodyPr/>
          <a:lstStyle/>
          <a:p>
            <a:pPr algn="ctr"/>
            <a:r>
              <a:rPr lang="en-US" dirty="0"/>
              <a:t>Water, A Complex Image </a:t>
            </a:r>
          </a:p>
        </p:txBody>
      </p:sp>
      <p:pic>
        <p:nvPicPr>
          <p:cNvPr id="7" name="Picture 6" descr="A picture containing outdoor, grass, person, young&#10;&#10;Description automatically generated">
            <a:extLst>
              <a:ext uri="{FF2B5EF4-FFF2-40B4-BE49-F238E27FC236}">
                <a16:creationId xmlns:a16="http://schemas.microsoft.com/office/drawing/2014/main" id="{7DA53DDE-0622-4CAF-A6EA-4D96C8AFE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074" y="2132588"/>
            <a:ext cx="5483633" cy="3658612"/>
          </a:xfrm>
          <a:prstGeom prst="rect">
            <a:avLst/>
          </a:prstGeom>
        </p:spPr>
      </p:pic>
      <p:pic>
        <p:nvPicPr>
          <p:cNvPr id="1026" name="Picture 2" descr="Washing of hands under running water">
            <a:extLst>
              <a:ext uri="{FF2B5EF4-FFF2-40B4-BE49-F238E27FC236}">
                <a16:creationId xmlns:a16="http://schemas.microsoft.com/office/drawing/2014/main" id="{A326E0C6-5514-4298-9D85-C802BAAB5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93" y="2672848"/>
            <a:ext cx="5155707" cy="343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93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0-#ppt_w/2"/>
                                          </p:val>
                                        </p:tav>
                                        <p:tav tm="100000">
                                          <p:val>
                                            <p:strVal val="#ppt_x"/>
                                          </p:val>
                                        </p:tav>
                                      </p:tavLst>
                                    </p:anim>
                                    <p:anim calcmode="lin" valueType="num">
                                      <p:cBhvr additive="base">
                                        <p:cTn id="20"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A5F622-85C9-4736-8C1F-823BE6DA829B}"/>
              </a:ext>
            </a:extLst>
          </p:cNvPr>
          <p:cNvSpPr>
            <a:spLocks noGrp="1"/>
          </p:cNvSpPr>
          <p:nvPr>
            <p:ph idx="1"/>
          </p:nvPr>
        </p:nvSpPr>
        <p:spPr/>
        <p:txBody>
          <a:bodyPr>
            <a:normAutofit/>
          </a:bodyPr>
          <a:lstStyle/>
          <a:p>
            <a:r>
              <a:rPr lang="en-US" sz="3600" dirty="0"/>
              <a:t>As we will see, Jesus doesn’t call Himself “living water” as He does with “bread of life” (6:35) or “light of the world” (8:12).  </a:t>
            </a:r>
          </a:p>
          <a:p>
            <a:r>
              <a:rPr lang="en-US" sz="3600" dirty="0"/>
              <a:t>Rather, Jesus identifies Himself as the </a:t>
            </a:r>
            <a:r>
              <a:rPr lang="en-US" sz="3600" i="1" dirty="0"/>
              <a:t>giver</a:t>
            </a:r>
            <a:r>
              <a:rPr lang="en-US" sz="3600" dirty="0"/>
              <a:t> of living water (4:10; cf. 7:39). </a:t>
            </a:r>
          </a:p>
          <a:p>
            <a:r>
              <a:rPr lang="en-US" sz="3600" dirty="0"/>
              <a:t>We will discover, as we read through the Gospel of John, what this “living water” is! </a:t>
            </a:r>
          </a:p>
        </p:txBody>
      </p:sp>
      <p:sp>
        <p:nvSpPr>
          <p:cNvPr id="3" name="Title 2">
            <a:extLst>
              <a:ext uri="{FF2B5EF4-FFF2-40B4-BE49-F238E27FC236}">
                <a16:creationId xmlns:a16="http://schemas.microsoft.com/office/drawing/2014/main" id="{A7CA8C87-4E76-4620-9CA1-C9A37DA3DAE6}"/>
              </a:ext>
            </a:extLst>
          </p:cNvPr>
          <p:cNvSpPr>
            <a:spLocks noGrp="1"/>
          </p:cNvSpPr>
          <p:nvPr>
            <p:ph type="title"/>
          </p:nvPr>
        </p:nvSpPr>
        <p:spPr/>
        <p:txBody>
          <a:bodyPr/>
          <a:lstStyle/>
          <a:p>
            <a:pPr algn="ctr"/>
            <a:r>
              <a:rPr lang="en-US" dirty="0"/>
              <a:t>Water, A Complex Image </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E589A212-429B-467C-8D2F-A8332971D11E}"/>
                  </a:ext>
                </a:extLst>
              </p14:cNvPr>
              <p14:cNvContentPartPr/>
              <p14:nvPr/>
            </p14:nvContentPartPr>
            <p14:xfrm>
              <a:off x="5606138" y="2900024"/>
              <a:ext cx="360" cy="360"/>
            </p14:xfrm>
          </p:contentPart>
        </mc:Choice>
        <mc:Fallback>
          <p:pic>
            <p:nvPicPr>
              <p:cNvPr id="4" name="Ink 3">
                <a:extLst>
                  <a:ext uri="{FF2B5EF4-FFF2-40B4-BE49-F238E27FC236}">
                    <a16:creationId xmlns:a16="http://schemas.microsoft.com/office/drawing/2014/main" id="{E589A212-429B-467C-8D2F-A8332971D11E}"/>
                  </a:ext>
                </a:extLst>
              </p:cNvPr>
              <p:cNvPicPr/>
              <p:nvPr/>
            </p:nvPicPr>
            <p:blipFill>
              <a:blip r:embed="rId3"/>
              <a:stretch>
                <a:fillRect/>
              </a:stretch>
            </p:blipFill>
            <p:spPr>
              <a:xfrm>
                <a:off x="5516498" y="27203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E5E2AB77-33F0-426A-A8AF-1321D11DE5B7}"/>
                  </a:ext>
                </a:extLst>
              </p14:cNvPr>
              <p14:cNvContentPartPr/>
              <p14:nvPr/>
            </p14:nvContentPartPr>
            <p14:xfrm>
              <a:off x="4669058" y="2225384"/>
              <a:ext cx="360" cy="360"/>
            </p14:xfrm>
          </p:contentPart>
        </mc:Choice>
        <mc:Fallback>
          <p:pic>
            <p:nvPicPr>
              <p:cNvPr id="5" name="Ink 4">
                <a:extLst>
                  <a:ext uri="{FF2B5EF4-FFF2-40B4-BE49-F238E27FC236}">
                    <a16:creationId xmlns:a16="http://schemas.microsoft.com/office/drawing/2014/main" id="{E5E2AB77-33F0-426A-A8AF-1321D11DE5B7}"/>
                  </a:ext>
                </a:extLst>
              </p:cNvPr>
              <p:cNvPicPr/>
              <p:nvPr/>
            </p:nvPicPr>
            <p:blipFill>
              <a:blip r:embed="rId3"/>
              <a:stretch>
                <a:fillRect/>
              </a:stretch>
            </p:blipFill>
            <p:spPr>
              <a:xfrm>
                <a:off x="4579058" y="20453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9712E8E6-E4C4-479A-83E4-EABAF937D2E1}"/>
                  </a:ext>
                </a:extLst>
              </p14:cNvPr>
              <p14:cNvContentPartPr/>
              <p14:nvPr/>
            </p14:nvContentPartPr>
            <p14:xfrm>
              <a:off x="4669058" y="2225384"/>
              <a:ext cx="360" cy="360"/>
            </p14:xfrm>
          </p:contentPart>
        </mc:Choice>
        <mc:Fallback>
          <p:pic>
            <p:nvPicPr>
              <p:cNvPr id="6" name="Ink 5">
                <a:extLst>
                  <a:ext uri="{FF2B5EF4-FFF2-40B4-BE49-F238E27FC236}">
                    <a16:creationId xmlns:a16="http://schemas.microsoft.com/office/drawing/2014/main" id="{9712E8E6-E4C4-479A-83E4-EABAF937D2E1}"/>
                  </a:ext>
                </a:extLst>
              </p:cNvPr>
              <p:cNvPicPr/>
              <p:nvPr/>
            </p:nvPicPr>
            <p:blipFill>
              <a:blip r:embed="rId3"/>
              <a:stretch>
                <a:fillRect/>
              </a:stretch>
            </p:blipFill>
            <p:spPr>
              <a:xfrm>
                <a:off x="4579058" y="2045384"/>
                <a:ext cx="180000" cy="360000"/>
              </a:xfrm>
              <a:prstGeom prst="rect">
                <a:avLst/>
              </a:prstGeom>
            </p:spPr>
          </p:pic>
        </mc:Fallback>
      </mc:AlternateContent>
    </p:spTree>
    <p:extLst>
      <p:ext uri="{BB962C8B-B14F-4D97-AF65-F5344CB8AC3E}">
        <p14:creationId xmlns:p14="http://schemas.microsoft.com/office/powerpoint/2010/main" val="140069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Gospel of John (2003 Full Movie) [HD]">
            <a:hlinkClick r:id="" action="ppaction://media"/>
            <a:extLst>
              <a:ext uri="{FF2B5EF4-FFF2-40B4-BE49-F238E27FC236}">
                <a16:creationId xmlns:a16="http://schemas.microsoft.com/office/drawing/2014/main" id="{6CF1DE9A-0299-4D11-9698-3237AADDD616}"/>
              </a:ext>
            </a:extLst>
          </p:cNvPr>
          <p:cNvPicPr>
            <a:picLocks noRot="1" noChangeAspect="1"/>
          </p:cNvPicPr>
          <p:nvPr>
            <a:videoFile r:link="rId1"/>
          </p:nvPr>
        </p:nvPicPr>
        <p:blipFill>
          <a:blip r:embed="rId3"/>
          <a:stretch>
            <a:fillRect/>
          </a:stretch>
        </p:blipFill>
        <p:spPr>
          <a:xfrm>
            <a:off x="1828800" y="985838"/>
            <a:ext cx="8610600" cy="4843463"/>
          </a:xfrm>
          <a:prstGeom prst="rect">
            <a:avLst/>
          </a:prstGeom>
        </p:spPr>
      </p:pic>
      <p:sp>
        <p:nvSpPr>
          <p:cNvPr id="3" name="TextBox 2">
            <a:extLst>
              <a:ext uri="{FF2B5EF4-FFF2-40B4-BE49-F238E27FC236}">
                <a16:creationId xmlns:a16="http://schemas.microsoft.com/office/drawing/2014/main" id="{8E48D2AA-443F-4D58-B44B-8AB0C87514CF}"/>
              </a:ext>
            </a:extLst>
          </p:cNvPr>
          <p:cNvSpPr txBox="1"/>
          <p:nvPr/>
        </p:nvSpPr>
        <p:spPr>
          <a:xfrm>
            <a:off x="2951255" y="5908862"/>
            <a:ext cx="6324600" cy="738664"/>
          </a:xfrm>
          <a:prstGeom prst="rect">
            <a:avLst/>
          </a:prstGeom>
          <a:noFill/>
        </p:spPr>
        <p:txBody>
          <a:bodyPr wrap="square" rtlCol="0">
            <a:spAutoFit/>
          </a:bodyPr>
          <a:lstStyle/>
          <a:p>
            <a:pPr algn="ctr"/>
            <a:r>
              <a:rPr lang="en-US" sz="4200" dirty="0"/>
              <a:t>Giver of Living Water</a:t>
            </a:r>
          </a:p>
        </p:txBody>
      </p:sp>
      <p:sp>
        <p:nvSpPr>
          <p:cNvPr id="4" name="TextBox 3">
            <a:extLst>
              <a:ext uri="{FF2B5EF4-FFF2-40B4-BE49-F238E27FC236}">
                <a16:creationId xmlns:a16="http://schemas.microsoft.com/office/drawing/2014/main" id="{F5128BE5-4620-424F-A4C9-6263B23E0EE7}"/>
              </a:ext>
            </a:extLst>
          </p:cNvPr>
          <p:cNvSpPr txBox="1"/>
          <p:nvPr/>
        </p:nvSpPr>
        <p:spPr>
          <a:xfrm>
            <a:off x="2676787" y="304800"/>
            <a:ext cx="6629400" cy="738664"/>
          </a:xfrm>
          <a:prstGeom prst="rect">
            <a:avLst/>
          </a:prstGeom>
          <a:noFill/>
        </p:spPr>
        <p:txBody>
          <a:bodyPr wrap="square" rtlCol="0">
            <a:spAutoFit/>
          </a:bodyPr>
          <a:lstStyle/>
          <a:p>
            <a:pPr algn="ctr"/>
            <a:r>
              <a:rPr lang="en-US" sz="4200" dirty="0"/>
              <a:t>John 4:1–42 </a:t>
            </a:r>
          </a:p>
        </p:txBody>
      </p:sp>
    </p:spTree>
    <p:extLst>
      <p:ext uri="{BB962C8B-B14F-4D97-AF65-F5344CB8AC3E}">
        <p14:creationId xmlns:p14="http://schemas.microsoft.com/office/powerpoint/2010/main" val="23377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A5F622-85C9-4736-8C1F-823BE6DA829B}"/>
              </a:ext>
            </a:extLst>
          </p:cNvPr>
          <p:cNvSpPr>
            <a:spLocks noGrp="1"/>
          </p:cNvSpPr>
          <p:nvPr>
            <p:ph idx="1"/>
          </p:nvPr>
        </p:nvSpPr>
        <p:spPr/>
        <p:txBody>
          <a:bodyPr>
            <a:normAutofit/>
          </a:bodyPr>
          <a:lstStyle/>
          <a:p>
            <a:r>
              <a:rPr lang="en-US" sz="3600" dirty="0"/>
              <a:t>Isaac &amp; Rebekah: Genesis 24</a:t>
            </a:r>
          </a:p>
          <a:p>
            <a:r>
              <a:rPr lang="en-US" sz="3600" dirty="0"/>
              <a:t>Jacob &amp; Rachel: Genesis 29:1</a:t>
            </a:r>
          </a:p>
          <a:p>
            <a:r>
              <a:rPr lang="en-US" sz="3600" dirty="0"/>
              <a:t>Moses &amp; Zipporah: Exodus 2: 16–22</a:t>
            </a:r>
          </a:p>
          <a:p>
            <a:r>
              <a:rPr lang="en-US" sz="3600" dirty="0"/>
              <a:t>Now we see Jesus and a Samaritan woman meeting at a well. Based on our conversation last week (“The Bridegroom”), why might it seem like a connection between the Samaritan woman and Jesus is forming? </a:t>
            </a:r>
          </a:p>
        </p:txBody>
      </p:sp>
      <p:sp>
        <p:nvSpPr>
          <p:cNvPr id="3" name="Title 2">
            <a:extLst>
              <a:ext uri="{FF2B5EF4-FFF2-40B4-BE49-F238E27FC236}">
                <a16:creationId xmlns:a16="http://schemas.microsoft.com/office/drawing/2014/main" id="{A7CA8C87-4E76-4620-9CA1-C9A37DA3DAE6}"/>
              </a:ext>
            </a:extLst>
          </p:cNvPr>
          <p:cNvSpPr>
            <a:spLocks noGrp="1"/>
          </p:cNvSpPr>
          <p:nvPr>
            <p:ph type="title"/>
          </p:nvPr>
        </p:nvSpPr>
        <p:spPr/>
        <p:txBody>
          <a:bodyPr>
            <a:noAutofit/>
          </a:bodyPr>
          <a:lstStyle/>
          <a:p>
            <a:pPr algn="ctr"/>
            <a:r>
              <a:rPr lang="en-US" dirty="0"/>
              <a:t>What Often Happens between Men and Women at Wells in the Old Testament? </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E589A212-429B-467C-8D2F-A8332971D11E}"/>
                  </a:ext>
                </a:extLst>
              </p14:cNvPr>
              <p14:cNvContentPartPr/>
              <p14:nvPr/>
            </p14:nvContentPartPr>
            <p14:xfrm>
              <a:off x="5606138" y="2900024"/>
              <a:ext cx="360" cy="360"/>
            </p14:xfrm>
          </p:contentPart>
        </mc:Choice>
        <mc:Fallback>
          <p:pic>
            <p:nvPicPr>
              <p:cNvPr id="4" name="Ink 3">
                <a:extLst>
                  <a:ext uri="{FF2B5EF4-FFF2-40B4-BE49-F238E27FC236}">
                    <a16:creationId xmlns:a16="http://schemas.microsoft.com/office/drawing/2014/main" id="{E589A212-429B-467C-8D2F-A8332971D11E}"/>
                  </a:ext>
                </a:extLst>
              </p:cNvPr>
              <p:cNvPicPr/>
              <p:nvPr/>
            </p:nvPicPr>
            <p:blipFill>
              <a:blip r:embed="rId3"/>
              <a:stretch>
                <a:fillRect/>
              </a:stretch>
            </p:blipFill>
            <p:spPr>
              <a:xfrm>
                <a:off x="5516498" y="27203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E5E2AB77-33F0-426A-A8AF-1321D11DE5B7}"/>
                  </a:ext>
                </a:extLst>
              </p14:cNvPr>
              <p14:cNvContentPartPr/>
              <p14:nvPr/>
            </p14:nvContentPartPr>
            <p14:xfrm>
              <a:off x="4669058" y="2225384"/>
              <a:ext cx="360" cy="360"/>
            </p14:xfrm>
          </p:contentPart>
        </mc:Choice>
        <mc:Fallback>
          <p:pic>
            <p:nvPicPr>
              <p:cNvPr id="5" name="Ink 4">
                <a:extLst>
                  <a:ext uri="{FF2B5EF4-FFF2-40B4-BE49-F238E27FC236}">
                    <a16:creationId xmlns:a16="http://schemas.microsoft.com/office/drawing/2014/main" id="{E5E2AB77-33F0-426A-A8AF-1321D11DE5B7}"/>
                  </a:ext>
                </a:extLst>
              </p:cNvPr>
              <p:cNvPicPr/>
              <p:nvPr/>
            </p:nvPicPr>
            <p:blipFill>
              <a:blip r:embed="rId3"/>
              <a:stretch>
                <a:fillRect/>
              </a:stretch>
            </p:blipFill>
            <p:spPr>
              <a:xfrm>
                <a:off x="4579058" y="20453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9712E8E6-E4C4-479A-83E4-EABAF937D2E1}"/>
                  </a:ext>
                </a:extLst>
              </p14:cNvPr>
              <p14:cNvContentPartPr/>
              <p14:nvPr/>
            </p14:nvContentPartPr>
            <p14:xfrm>
              <a:off x="4669058" y="2225384"/>
              <a:ext cx="360" cy="360"/>
            </p14:xfrm>
          </p:contentPart>
        </mc:Choice>
        <mc:Fallback>
          <p:pic>
            <p:nvPicPr>
              <p:cNvPr id="6" name="Ink 5">
                <a:extLst>
                  <a:ext uri="{FF2B5EF4-FFF2-40B4-BE49-F238E27FC236}">
                    <a16:creationId xmlns:a16="http://schemas.microsoft.com/office/drawing/2014/main" id="{9712E8E6-E4C4-479A-83E4-EABAF937D2E1}"/>
                  </a:ext>
                </a:extLst>
              </p:cNvPr>
              <p:cNvPicPr/>
              <p:nvPr/>
            </p:nvPicPr>
            <p:blipFill>
              <a:blip r:embed="rId3"/>
              <a:stretch>
                <a:fillRect/>
              </a:stretch>
            </p:blipFill>
            <p:spPr>
              <a:xfrm>
                <a:off x="4579058" y="2045384"/>
                <a:ext cx="180000" cy="360000"/>
              </a:xfrm>
              <a:prstGeom prst="rect">
                <a:avLst/>
              </a:prstGeom>
            </p:spPr>
          </p:pic>
        </mc:Fallback>
      </mc:AlternateContent>
    </p:spTree>
    <p:extLst>
      <p:ext uri="{BB962C8B-B14F-4D97-AF65-F5344CB8AC3E}">
        <p14:creationId xmlns:p14="http://schemas.microsoft.com/office/powerpoint/2010/main" val="34716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2943C-29E4-42C6-907B-CA384FCB8F18}"/>
              </a:ext>
            </a:extLst>
          </p:cNvPr>
          <p:cNvPicPr>
            <a:picLocks noChangeAspect="1"/>
          </p:cNvPicPr>
          <p:nvPr/>
        </p:nvPicPr>
        <p:blipFill>
          <a:blip r:embed="rId2"/>
          <a:stretch>
            <a:fillRect/>
          </a:stretch>
        </p:blipFill>
        <p:spPr>
          <a:xfrm>
            <a:off x="1905000" y="-76200"/>
            <a:ext cx="5137046" cy="6858000"/>
          </a:xfrm>
          <a:prstGeom prst="rect">
            <a:avLst/>
          </a:prstGeom>
        </p:spPr>
      </p:pic>
      <p:sp>
        <p:nvSpPr>
          <p:cNvPr id="3" name="TextBox 2">
            <a:extLst>
              <a:ext uri="{FF2B5EF4-FFF2-40B4-BE49-F238E27FC236}">
                <a16:creationId xmlns:a16="http://schemas.microsoft.com/office/drawing/2014/main" id="{AF887D60-69F0-4723-B2DE-63A92C20B118}"/>
              </a:ext>
            </a:extLst>
          </p:cNvPr>
          <p:cNvSpPr txBox="1"/>
          <p:nvPr/>
        </p:nvSpPr>
        <p:spPr>
          <a:xfrm>
            <a:off x="7391400" y="1219200"/>
            <a:ext cx="4267200" cy="2677656"/>
          </a:xfrm>
          <a:prstGeom prst="rect">
            <a:avLst/>
          </a:prstGeom>
          <a:noFill/>
        </p:spPr>
        <p:txBody>
          <a:bodyPr wrap="square" rtlCol="0">
            <a:spAutoFit/>
          </a:bodyPr>
          <a:lstStyle/>
          <a:p>
            <a:r>
              <a:rPr lang="en-US" sz="4200" dirty="0"/>
              <a:t>Jesus “must” pass through Samaria (4:4) and stops at Sychar </a:t>
            </a:r>
          </a:p>
        </p:txBody>
      </p:sp>
      <p:cxnSp>
        <p:nvCxnSpPr>
          <p:cNvPr id="5" name="Straight Arrow Connector 4">
            <a:extLst>
              <a:ext uri="{FF2B5EF4-FFF2-40B4-BE49-F238E27FC236}">
                <a16:creationId xmlns:a16="http://schemas.microsoft.com/office/drawing/2014/main" id="{C15E4029-DFB9-420A-886B-E9D4A9E30E8C}"/>
              </a:ext>
            </a:extLst>
          </p:cNvPr>
          <p:cNvCxnSpPr>
            <a:cxnSpLocks/>
          </p:cNvCxnSpPr>
          <p:nvPr/>
        </p:nvCxnSpPr>
        <p:spPr>
          <a:xfrm flipH="1" flipV="1">
            <a:off x="4800602" y="3048000"/>
            <a:ext cx="2666999" cy="685800"/>
          </a:xfrm>
          <a:prstGeom prst="straightConnector1">
            <a:avLst/>
          </a:prstGeom>
          <a:ln w="5715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843EB4B9-8F96-4A07-A8F8-1BD6C481223D}"/>
                  </a:ext>
                </a:extLst>
              </p14:cNvPr>
              <p14:cNvContentPartPr/>
              <p14:nvPr/>
            </p14:nvContentPartPr>
            <p14:xfrm>
              <a:off x="5426138" y="5298344"/>
              <a:ext cx="360" cy="360"/>
            </p14:xfrm>
          </p:contentPart>
        </mc:Choice>
        <mc:Fallback>
          <p:pic>
            <p:nvPicPr>
              <p:cNvPr id="4" name="Ink 3">
                <a:extLst>
                  <a:ext uri="{FF2B5EF4-FFF2-40B4-BE49-F238E27FC236}">
                    <a16:creationId xmlns:a16="http://schemas.microsoft.com/office/drawing/2014/main" id="{843EB4B9-8F96-4A07-A8F8-1BD6C481223D}"/>
                  </a:ext>
                </a:extLst>
              </p:cNvPr>
              <p:cNvPicPr/>
              <p:nvPr/>
            </p:nvPicPr>
            <p:blipFill>
              <a:blip r:embed="rId4"/>
              <a:stretch>
                <a:fillRect/>
              </a:stretch>
            </p:blipFill>
            <p:spPr>
              <a:xfrm>
                <a:off x="5336138" y="511870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72D6F4E5-6DFC-4237-8721-17B274B4C7E1}"/>
                  </a:ext>
                </a:extLst>
              </p14:cNvPr>
              <p14:cNvContentPartPr/>
              <p14:nvPr/>
            </p14:nvContentPartPr>
            <p14:xfrm>
              <a:off x="5868578" y="5890544"/>
              <a:ext cx="360" cy="360"/>
            </p14:xfrm>
          </p:contentPart>
        </mc:Choice>
        <mc:Fallback>
          <p:pic>
            <p:nvPicPr>
              <p:cNvPr id="6" name="Ink 5">
                <a:extLst>
                  <a:ext uri="{FF2B5EF4-FFF2-40B4-BE49-F238E27FC236}">
                    <a16:creationId xmlns:a16="http://schemas.microsoft.com/office/drawing/2014/main" id="{72D6F4E5-6DFC-4237-8721-17B274B4C7E1}"/>
                  </a:ext>
                </a:extLst>
              </p:cNvPr>
              <p:cNvPicPr/>
              <p:nvPr/>
            </p:nvPicPr>
            <p:blipFill>
              <a:blip r:embed="rId4"/>
              <a:stretch>
                <a:fillRect/>
              </a:stretch>
            </p:blipFill>
            <p:spPr>
              <a:xfrm>
                <a:off x="5778578" y="571054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130AE4E0-6C72-457C-80D6-6A2E5A365408}"/>
                  </a:ext>
                </a:extLst>
              </p14:cNvPr>
              <p14:cNvContentPartPr/>
              <p14:nvPr/>
            </p14:nvContentPartPr>
            <p14:xfrm>
              <a:off x="5868578" y="5890544"/>
              <a:ext cx="360" cy="360"/>
            </p14:xfrm>
          </p:contentPart>
        </mc:Choice>
        <mc:Fallback>
          <p:pic>
            <p:nvPicPr>
              <p:cNvPr id="7" name="Ink 6">
                <a:extLst>
                  <a:ext uri="{FF2B5EF4-FFF2-40B4-BE49-F238E27FC236}">
                    <a16:creationId xmlns:a16="http://schemas.microsoft.com/office/drawing/2014/main" id="{130AE4E0-6C72-457C-80D6-6A2E5A365408}"/>
                  </a:ext>
                </a:extLst>
              </p:cNvPr>
              <p:cNvPicPr/>
              <p:nvPr/>
            </p:nvPicPr>
            <p:blipFill>
              <a:blip r:embed="rId4"/>
              <a:stretch>
                <a:fillRect/>
              </a:stretch>
            </p:blipFill>
            <p:spPr>
              <a:xfrm>
                <a:off x="5778578" y="571054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0F623E07-885A-4634-BF15-4097E67B3699}"/>
                  </a:ext>
                </a:extLst>
              </p14:cNvPr>
              <p14:cNvContentPartPr/>
              <p14:nvPr/>
            </p14:nvContentPartPr>
            <p14:xfrm>
              <a:off x="9000938" y="4684184"/>
              <a:ext cx="360" cy="360"/>
            </p14:xfrm>
          </p:contentPart>
        </mc:Choice>
        <mc:Fallback>
          <p:pic>
            <p:nvPicPr>
              <p:cNvPr id="8" name="Ink 7">
                <a:extLst>
                  <a:ext uri="{FF2B5EF4-FFF2-40B4-BE49-F238E27FC236}">
                    <a16:creationId xmlns:a16="http://schemas.microsoft.com/office/drawing/2014/main" id="{0F623E07-885A-4634-BF15-4097E67B3699}"/>
                  </a:ext>
                </a:extLst>
              </p:cNvPr>
              <p:cNvPicPr/>
              <p:nvPr/>
            </p:nvPicPr>
            <p:blipFill>
              <a:blip r:embed="rId4"/>
              <a:stretch>
                <a:fillRect/>
              </a:stretch>
            </p:blipFill>
            <p:spPr>
              <a:xfrm>
                <a:off x="8911298" y="450454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523C355E-C5E9-4A87-B828-97AF236BEB84}"/>
                  </a:ext>
                </a:extLst>
              </p14:cNvPr>
              <p14:cNvContentPartPr/>
              <p14:nvPr/>
            </p14:nvContentPartPr>
            <p14:xfrm>
              <a:off x="1236458" y="3125024"/>
              <a:ext cx="360" cy="360"/>
            </p14:xfrm>
          </p:contentPart>
        </mc:Choice>
        <mc:Fallback>
          <p:pic>
            <p:nvPicPr>
              <p:cNvPr id="9" name="Ink 8">
                <a:extLst>
                  <a:ext uri="{FF2B5EF4-FFF2-40B4-BE49-F238E27FC236}">
                    <a16:creationId xmlns:a16="http://schemas.microsoft.com/office/drawing/2014/main" id="{523C355E-C5E9-4A87-B828-97AF236BEB84}"/>
                  </a:ext>
                </a:extLst>
              </p:cNvPr>
              <p:cNvPicPr/>
              <p:nvPr/>
            </p:nvPicPr>
            <p:blipFill>
              <a:blip r:embed="rId4"/>
              <a:stretch>
                <a:fillRect/>
              </a:stretch>
            </p:blipFill>
            <p:spPr>
              <a:xfrm>
                <a:off x="1146458" y="29453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DB83D48B-183E-41B6-A93D-1D74BAFACDDC}"/>
                  </a:ext>
                </a:extLst>
              </p14:cNvPr>
              <p14:cNvContentPartPr/>
              <p14:nvPr/>
            </p14:nvContentPartPr>
            <p14:xfrm>
              <a:off x="1236458" y="3125024"/>
              <a:ext cx="360" cy="360"/>
            </p14:xfrm>
          </p:contentPart>
        </mc:Choice>
        <mc:Fallback>
          <p:pic>
            <p:nvPicPr>
              <p:cNvPr id="10" name="Ink 9">
                <a:extLst>
                  <a:ext uri="{FF2B5EF4-FFF2-40B4-BE49-F238E27FC236}">
                    <a16:creationId xmlns:a16="http://schemas.microsoft.com/office/drawing/2014/main" id="{DB83D48B-183E-41B6-A93D-1D74BAFACDDC}"/>
                  </a:ext>
                </a:extLst>
              </p:cNvPr>
              <p:cNvPicPr/>
              <p:nvPr/>
            </p:nvPicPr>
            <p:blipFill>
              <a:blip r:embed="rId4"/>
              <a:stretch>
                <a:fillRect/>
              </a:stretch>
            </p:blipFill>
            <p:spPr>
              <a:xfrm>
                <a:off x="1146458" y="29453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D281F0CD-89FE-421D-B8E5-12A712405133}"/>
                  </a:ext>
                </a:extLst>
              </p14:cNvPr>
              <p14:cNvContentPartPr/>
              <p14:nvPr/>
            </p14:nvContentPartPr>
            <p14:xfrm>
              <a:off x="2600498" y="1124144"/>
              <a:ext cx="360" cy="360"/>
            </p14:xfrm>
          </p:contentPart>
        </mc:Choice>
        <mc:Fallback>
          <p:pic>
            <p:nvPicPr>
              <p:cNvPr id="11" name="Ink 10">
                <a:extLst>
                  <a:ext uri="{FF2B5EF4-FFF2-40B4-BE49-F238E27FC236}">
                    <a16:creationId xmlns:a16="http://schemas.microsoft.com/office/drawing/2014/main" id="{D281F0CD-89FE-421D-B8E5-12A712405133}"/>
                  </a:ext>
                </a:extLst>
              </p:cNvPr>
              <p:cNvPicPr/>
              <p:nvPr/>
            </p:nvPicPr>
            <p:blipFill>
              <a:blip r:embed="rId4"/>
              <a:stretch>
                <a:fillRect/>
              </a:stretch>
            </p:blipFill>
            <p:spPr>
              <a:xfrm>
                <a:off x="2510858" y="94414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9DD21409-4693-42E6-8F18-BD4F777B0F91}"/>
                  </a:ext>
                </a:extLst>
              </p14:cNvPr>
              <p14:cNvContentPartPr/>
              <p14:nvPr/>
            </p14:nvContentPartPr>
            <p14:xfrm>
              <a:off x="958538" y="2203424"/>
              <a:ext cx="360" cy="360"/>
            </p14:xfrm>
          </p:contentPart>
        </mc:Choice>
        <mc:Fallback>
          <p:pic>
            <p:nvPicPr>
              <p:cNvPr id="12" name="Ink 11">
                <a:extLst>
                  <a:ext uri="{FF2B5EF4-FFF2-40B4-BE49-F238E27FC236}">
                    <a16:creationId xmlns:a16="http://schemas.microsoft.com/office/drawing/2014/main" id="{9DD21409-4693-42E6-8F18-BD4F777B0F91}"/>
                  </a:ext>
                </a:extLst>
              </p:cNvPr>
              <p:cNvPicPr/>
              <p:nvPr/>
            </p:nvPicPr>
            <p:blipFill>
              <a:blip r:embed="rId4"/>
              <a:stretch>
                <a:fillRect/>
              </a:stretch>
            </p:blipFill>
            <p:spPr>
              <a:xfrm>
                <a:off x="868898" y="202342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EF032958-E9AA-4DC9-B2F0-BB71CF00DAEA}"/>
                  </a:ext>
                </a:extLst>
              </p14:cNvPr>
              <p14:cNvContentPartPr/>
              <p14:nvPr/>
            </p14:nvContentPartPr>
            <p14:xfrm>
              <a:off x="5275658" y="3274784"/>
              <a:ext cx="360" cy="360"/>
            </p14:xfrm>
          </p:contentPart>
        </mc:Choice>
        <mc:Fallback>
          <p:pic>
            <p:nvPicPr>
              <p:cNvPr id="13" name="Ink 12">
                <a:extLst>
                  <a:ext uri="{FF2B5EF4-FFF2-40B4-BE49-F238E27FC236}">
                    <a16:creationId xmlns:a16="http://schemas.microsoft.com/office/drawing/2014/main" id="{EF032958-E9AA-4DC9-B2F0-BB71CF00DAEA}"/>
                  </a:ext>
                </a:extLst>
              </p:cNvPr>
              <p:cNvPicPr/>
              <p:nvPr/>
            </p:nvPicPr>
            <p:blipFill>
              <a:blip r:embed="rId4"/>
              <a:stretch>
                <a:fillRect/>
              </a:stretch>
            </p:blipFill>
            <p:spPr>
              <a:xfrm>
                <a:off x="5186018" y="30947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6B193B97-997A-4279-B8E3-A475471C1FBD}"/>
                  </a:ext>
                </a:extLst>
              </p14:cNvPr>
              <p14:cNvContentPartPr/>
              <p14:nvPr/>
            </p14:nvContentPartPr>
            <p14:xfrm>
              <a:off x="4983338" y="4691744"/>
              <a:ext cx="360" cy="360"/>
            </p14:xfrm>
          </p:contentPart>
        </mc:Choice>
        <mc:Fallback>
          <p:pic>
            <p:nvPicPr>
              <p:cNvPr id="14" name="Ink 13">
                <a:extLst>
                  <a:ext uri="{FF2B5EF4-FFF2-40B4-BE49-F238E27FC236}">
                    <a16:creationId xmlns:a16="http://schemas.microsoft.com/office/drawing/2014/main" id="{6B193B97-997A-4279-B8E3-A475471C1FBD}"/>
                  </a:ext>
                </a:extLst>
              </p:cNvPr>
              <p:cNvPicPr/>
              <p:nvPr/>
            </p:nvPicPr>
            <p:blipFill>
              <a:blip r:embed="rId4"/>
              <a:stretch>
                <a:fillRect/>
              </a:stretch>
            </p:blipFill>
            <p:spPr>
              <a:xfrm>
                <a:off x="4893698" y="451174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C1056439-4529-4FA5-BF26-A5EE0B20AE9E}"/>
                  </a:ext>
                </a:extLst>
              </p14:cNvPr>
              <p14:cNvContentPartPr/>
              <p14:nvPr/>
            </p14:nvContentPartPr>
            <p14:xfrm>
              <a:off x="4983338" y="4691744"/>
              <a:ext cx="360" cy="360"/>
            </p14:xfrm>
          </p:contentPart>
        </mc:Choice>
        <mc:Fallback>
          <p:pic>
            <p:nvPicPr>
              <p:cNvPr id="15" name="Ink 14">
                <a:extLst>
                  <a:ext uri="{FF2B5EF4-FFF2-40B4-BE49-F238E27FC236}">
                    <a16:creationId xmlns:a16="http://schemas.microsoft.com/office/drawing/2014/main" id="{C1056439-4529-4FA5-BF26-A5EE0B20AE9E}"/>
                  </a:ext>
                </a:extLst>
              </p:cNvPr>
              <p:cNvPicPr/>
              <p:nvPr/>
            </p:nvPicPr>
            <p:blipFill>
              <a:blip r:embed="rId4"/>
              <a:stretch>
                <a:fillRect/>
              </a:stretch>
            </p:blipFill>
            <p:spPr>
              <a:xfrm>
                <a:off x="4893698" y="451174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 name="Ink 15">
                <a:extLst>
                  <a:ext uri="{FF2B5EF4-FFF2-40B4-BE49-F238E27FC236}">
                    <a16:creationId xmlns:a16="http://schemas.microsoft.com/office/drawing/2014/main" id="{ACE08CED-F6E9-4CA7-B510-5C325D70D42F}"/>
                  </a:ext>
                </a:extLst>
              </p14:cNvPr>
              <p14:cNvContentPartPr/>
              <p14:nvPr/>
            </p14:nvContentPartPr>
            <p14:xfrm>
              <a:off x="9188498" y="2308184"/>
              <a:ext cx="360" cy="360"/>
            </p14:xfrm>
          </p:contentPart>
        </mc:Choice>
        <mc:Fallback>
          <p:pic>
            <p:nvPicPr>
              <p:cNvPr id="16" name="Ink 15">
                <a:extLst>
                  <a:ext uri="{FF2B5EF4-FFF2-40B4-BE49-F238E27FC236}">
                    <a16:creationId xmlns:a16="http://schemas.microsoft.com/office/drawing/2014/main" id="{ACE08CED-F6E9-4CA7-B510-5C325D70D42F}"/>
                  </a:ext>
                </a:extLst>
              </p:cNvPr>
              <p:cNvPicPr/>
              <p:nvPr/>
            </p:nvPicPr>
            <p:blipFill>
              <a:blip r:embed="rId4"/>
              <a:stretch>
                <a:fillRect/>
              </a:stretch>
            </p:blipFill>
            <p:spPr>
              <a:xfrm>
                <a:off x="9098498" y="21281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7" name="Ink 16">
                <a:extLst>
                  <a:ext uri="{FF2B5EF4-FFF2-40B4-BE49-F238E27FC236}">
                    <a16:creationId xmlns:a16="http://schemas.microsoft.com/office/drawing/2014/main" id="{55172CC2-C27B-486C-8822-7802C3F333FE}"/>
                  </a:ext>
                </a:extLst>
              </p14:cNvPr>
              <p14:cNvContentPartPr/>
              <p14:nvPr/>
            </p14:nvContentPartPr>
            <p14:xfrm>
              <a:off x="9188498" y="2308184"/>
              <a:ext cx="360" cy="360"/>
            </p14:xfrm>
          </p:contentPart>
        </mc:Choice>
        <mc:Fallback>
          <p:pic>
            <p:nvPicPr>
              <p:cNvPr id="17" name="Ink 16">
                <a:extLst>
                  <a:ext uri="{FF2B5EF4-FFF2-40B4-BE49-F238E27FC236}">
                    <a16:creationId xmlns:a16="http://schemas.microsoft.com/office/drawing/2014/main" id="{55172CC2-C27B-486C-8822-7802C3F333FE}"/>
                  </a:ext>
                </a:extLst>
              </p:cNvPr>
              <p:cNvPicPr/>
              <p:nvPr/>
            </p:nvPicPr>
            <p:blipFill>
              <a:blip r:embed="rId4"/>
              <a:stretch>
                <a:fillRect/>
              </a:stretch>
            </p:blipFill>
            <p:spPr>
              <a:xfrm>
                <a:off x="9098498" y="21281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8" name="Ink 17">
                <a:extLst>
                  <a:ext uri="{FF2B5EF4-FFF2-40B4-BE49-F238E27FC236}">
                    <a16:creationId xmlns:a16="http://schemas.microsoft.com/office/drawing/2014/main" id="{FB7E71DF-0FAB-4217-8021-947AF4CD2815}"/>
                  </a:ext>
                </a:extLst>
              </p14:cNvPr>
              <p14:cNvContentPartPr/>
              <p14:nvPr/>
            </p14:nvContentPartPr>
            <p14:xfrm>
              <a:off x="9188498" y="2308184"/>
              <a:ext cx="360" cy="360"/>
            </p14:xfrm>
          </p:contentPart>
        </mc:Choice>
        <mc:Fallback>
          <p:pic>
            <p:nvPicPr>
              <p:cNvPr id="18" name="Ink 17">
                <a:extLst>
                  <a:ext uri="{FF2B5EF4-FFF2-40B4-BE49-F238E27FC236}">
                    <a16:creationId xmlns:a16="http://schemas.microsoft.com/office/drawing/2014/main" id="{FB7E71DF-0FAB-4217-8021-947AF4CD2815}"/>
                  </a:ext>
                </a:extLst>
              </p:cNvPr>
              <p:cNvPicPr/>
              <p:nvPr/>
            </p:nvPicPr>
            <p:blipFill>
              <a:blip r:embed="rId4"/>
              <a:stretch>
                <a:fillRect/>
              </a:stretch>
            </p:blipFill>
            <p:spPr>
              <a:xfrm>
                <a:off x="9098498" y="212818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9" name="Ink 18">
                <a:extLst>
                  <a:ext uri="{FF2B5EF4-FFF2-40B4-BE49-F238E27FC236}">
                    <a16:creationId xmlns:a16="http://schemas.microsoft.com/office/drawing/2014/main" id="{A81D5261-D69E-4C9F-9FAD-8E91CE4FF162}"/>
                  </a:ext>
                </a:extLst>
              </p14:cNvPr>
              <p14:cNvContentPartPr/>
              <p14:nvPr/>
            </p14:nvContentPartPr>
            <p14:xfrm>
              <a:off x="5643578" y="3514904"/>
              <a:ext cx="360" cy="360"/>
            </p14:xfrm>
          </p:contentPart>
        </mc:Choice>
        <mc:Fallback>
          <p:pic>
            <p:nvPicPr>
              <p:cNvPr id="19" name="Ink 18">
                <a:extLst>
                  <a:ext uri="{FF2B5EF4-FFF2-40B4-BE49-F238E27FC236}">
                    <a16:creationId xmlns:a16="http://schemas.microsoft.com/office/drawing/2014/main" id="{A81D5261-D69E-4C9F-9FAD-8E91CE4FF162}"/>
                  </a:ext>
                </a:extLst>
              </p:cNvPr>
              <p:cNvPicPr/>
              <p:nvPr/>
            </p:nvPicPr>
            <p:blipFill>
              <a:blip r:embed="rId4"/>
              <a:stretch>
                <a:fillRect/>
              </a:stretch>
            </p:blipFill>
            <p:spPr>
              <a:xfrm>
                <a:off x="5553578" y="333490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0" name="Ink 19">
                <a:extLst>
                  <a:ext uri="{FF2B5EF4-FFF2-40B4-BE49-F238E27FC236}">
                    <a16:creationId xmlns:a16="http://schemas.microsoft.com/office/drawing/2014/main" id="{A291D46E-42F6-4DA8-893C-775C42F95B34}"/>
                  </a:ext>
                </a:extLst>
              </p14:cNvPr>
              <p14:cNvContentPartPr/>
              <p14:nvPr/>
            </p14:nvContentPartPr>
            <p14:xfrm>
              <a:off x="5335778" y="3109904"/>
              <a:ext cx="360" cy="360"/>
            </p14:xfrm>
          </p:contentPart>
        </mc:Choice>
        <mc:Fallback>
          <p:pic>
            <p:nvPicPr>
              <p:cNvPr id="20" name="Ink 19">
                <a:extLst>
                  <a:ext uri="{FF2B5EF4-FFF2-40B4-BE49-F238E27FC236}">
                    <a16:creationId xmlns:a16="http://schemas.microsoft.com/office/drawing/2014/main" id="{A291D46E-42F6-4DA8-893C-775C42F95B34}"/>
                  </a:ext>
                </a:extLst>
              </p:cNvPr>
              <p:cNvPicPr/>
              <p:nvPr/>
            </p:nvPicPr>
            <p:blipFill>
              <a:blip r:embed="rId4"/>
              <a:stretch>
                <a:fillRect/>
              </a:stretch>
            </p:blipFill>
            <p:spPr>
              <a:xfrm>
                <a:off x="5246138" y="292990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1" name="Ink 20">
                <a:extLst>
                  <a:ext uri="{FF2B5EF4-FFF2-40B4-BE49-F238E27FC236}">
                    <a16:creationId xmlns:a16="http://schemas.microsoft.com/office/drawing/2014/main" id="{7152536F-6124-435E-931F-00C1F4BFB81C}"/>
                  </a:ext>
                </a:extLst>
              </p14:cNvPr>
              <p14:cNvContentPartPr/>
              <p14:nvPr/>
            </p14:nvContentPartPr>
            <p14:xfrm>
              <a:off x="5853098" y="3289904"/>
              <a:ext cx="360" cy="360"/>
            </p14:xfrm>
          </p:contentPart>
        </mc:Choice>
        <mc:Fallback>
          <p:pic>
            <p:nvPicPr>
              <p:cNvPr id="21" name="Ink 20">
                <a:extLst>
                  <a:ext uri="{FF2B5EF4-FFF2-40B4-BE49-F238E27FC236}">
                    <a16:creationId xmlns:a16="http://schemas.microsoft.com/office/drawing/2014/main" id="{7152536F-6124-435E-931F-00C1F4BFB81C}"/>
                  </a:ext>
                </a:extLst>
              </p:cNvPr>
              <p:cNvPicPr/>
              <p:nvPr/>
            </p:nvPicPr>
            <p:blipFill>
              <a:blip r:embed="rId4"/>
              <a:stretch>
                <a:fillRect/>
              </a:stretch>
            </p:blipFill>
            <p:spPr>
              <a:xfrm>
                <a:off x="5763458" y="311026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2" name="Ink 21">
                <a:extLst>
                  <a:ext uri="{FF2B5EF4-FFF2-40B4-BE49-F238E27FC236}">
                    <a16:creationId xmlns:a16="http://schemas.microsoft.com/office/drawing/2014/main" id="{D5E88320-043F-41D6-B83C-98E3D87B0E9A}"/>
                  </a:ext>
                </a:extLst>
              </p14:cNvPr>
              <p14:cNvContentPartPr/>
              <p14:nvPr/>
            </p14:nvContentPartPr>
            <p14:xfrm>
              <a:off x="5853098" y="3289904"/>
              <a:ext cx="360" cy="360"/>
            </p14:xfrm>
          </p:contentPart>
        </mc:Choice>
        <mc:Fallback>
          <p:pic>
            <p:nvPicPr>
              <p:cNvPr id="22" name="Ink 21">
                <a:extLst>
                  <a:ext uri="{FF2B5EF4-FFF2-40B4-BE49-F238E27FC236}">
                    <a16:creationId xmlns:a16="http://schemas.microsoft.com/office/drawing/2014/main" id="{D5E88320-043F-41D6-B83C-98E3D87B0E9A}"/>
                  </a:ext>
                </a:extLst>
              </p:cNvPr>
              <p:cNvPicPr/>
              <p:nvPr/>
            </p:nvPicPr>
            <p:blipFill>
              <a:blip r:embed="rId4"/>
              <a:stretch>
                <a:fillRect/>
              </a:stretch>
            </p:blipFill>
            <p:spPr>
              <a:xfrm>
                <a:off x="5763458" y="311026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3" name="Ink 22">
                <a:extLst>
                  <a:ext uri="{FF2B5EF4-FFF2-40B4-BE49-F238E27FC236}">
                    <a16:creationId xmlns:a16="http://schemas.microsoft.com/office/drawing/2014/main" id="{7D83A85F-4010-491E-95B9-14E5B6DFB5FE}"/>
                  </a:ext>
                </a:extLst>
              </p14:cNvPr>
              <p14:cNvContentPartPr/>
              <p14:nvPr/>
            </p14:nvContentPartPr>
            <p14:xfrm>
              <a:off x="6879818" y="3634424"/>
              <a:ext cx="360" cy="360"/>
            </p14:xfrm>
          </p:contentPart>
        </mc:Choice>
        <mc:Fallback>
          <p:pic>
            <p:nvPicPr>
              <p:cNvPr id="23" name="Ink 22">
                <a:extLst>
                  <a:ext uri="{FF2B5EF4-FFF2-40B4-BE49-F238E27FC236}">
                    <a16:creationId xmlns:a16="http://schemas.microsoft.com/office/drawing/2014/main" id="{7D83A85F-4010-491E-95B9-14E5B6DFB5FE}"/>
                  </a:ext>
                </a:extLst>
              </p:cNvPr>
              <p:cNvPicPr/>
              <p:nvPr/>
            </p:nvPicPr>
            <p:blipFill>
              <a:blip r:embed="rId4"/>
              <a:stretch>
                <a:fillRect/>
              </a:stretch>
            </p:blipFill>
            <p:spPr>
              <a:xfrm>
                <a:off x="6789818" y="345442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4" name="Ink 23">
                <a:extLst>
                  <a:ext uri="{FF2B5EF4-FFF2-40B4-BE49-F238E27FC236}">
                    <a16:creationId xmlns:a16="http://schemas.microsoft.com/office/drawing/2014/main" id="{6C91991C-3E77-4230-B40C-5364EA16AD98}"/>
                  </a:ext>
                </a:extLst>
              </p14:cNvPr>
              <p14:cNvContentPartPr/>
              <p14:nvPr/>
            </p14:nvContentPartPr>
            <p14:xfrm>
              <a:off x="6879818" y="3634424"/>
              <a:ext cx="360" cy="360"/>
            </p14:xfrm>
          </p:contentPart>
        </mc:Choice>
        <mc:Fallback>
          <p:pic>
            <p:nvPicPr>
              <p:cNvPr id="24" name="Ink 23">
                <a:extLst>
                  <a:ext uri="{FF2B5EF4-FFF2-40B4-BE49-F238E27FC236}">
                    <a16:creationId xmlns:a16="http://schemas.microsoft.com/office/drawing/2014/main" id="{6C91991C-3E77-4230-B40C-5364EA16AD98}"/>
                  </a:ext>
                </a:extLst>
              </p:cNvPr>
              <p:cNvPicPr/>
              <p:nvPr/>
            </p:nvPicPr>
            <p:blipFill>
              <a:blip r:embed="rId4"/>
              <a:stretch>
                <a:fillRect/>
              </a:stretch>
            </p:blipFill>
            <p:spPr>
              <a:xfrm>
                <a:off x="6789818" y="3454424"/>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62C07913-B988-4448-BE20-C47DABCD087D}"/>
                  </a:ext>
                </a:extLst>
              </p14:cNvPr>
              <p14:cNvContentPartPr/>
              <p14:nvPr/>
            </p14:nvContentPartPr>
            <p14:xfrm>
              <a:off x="6879818" y="3634424"/>
              <a:ext cx="360" cy="360"/>
            </p14:xfrm>
          </p:contentPart>
        </mc:Choice>
        <mc:Fallback>
          <p:pic>
            <p:nvPicPr>
              <p:cNvPr id="25" name="Ink 24">
                <a:extLst>
                  <a:ext uri="{FF2B5EF4-FFF2-40B4-BE49-F238E27FC236}">
                    <a16:creationId xmlns:a16="http://schemas.microsoft.com/office/drawing/2014/main" id="{62C07913-B988-4448-BE20-C47DABCD087D}"/>
                  </a:ext>
                </a:extLst>
              </p:cNvPr>
              <p:cNvPicPr/>
              <p:nvPr/>
            </p:nvPicPr>
            <p:blipFill>
              <a:blip r:embed="rId4"/>
              <a:stretch>
                <a:fillRect/>
              </a:stretch>
            </p:blipFill>
            <p:spPr>
              <a:xfrm>
                <a:off x="6789818" y="3454424"/>
                <a:ext cx="180000" cy="360000"/>
              </a:xfrm>
              <a:prstGeom prst="rect">
                <a:avLst/>
              </a:prstGeom>
            </p:spPr>
          </p:pic>
        </mc:Fallback>
      </mc:AlternateContent>
    </p:spTree>
    <p:extLst>
      <p:ext uri="{BB962C8B-B14F-4D97-AF65-F5344CB8AC3E}">
        <p14:creationId xmlns:p14="http://schemas.microsoft.com/office/powerpoint/2010/main" val="204305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7DB6-703D-4D61-994C-28F035E59225}"/>
              </a:ext>
            </a:extLst>
          </p:cNvPr>
          <p:cNvSpPr>
            <a:spLocks noGrp="1"/>
          </p:cNvSpPr>
          <p:nvPr>
            <p:ph type="title"/>
          </p:nvPr>
        </p:nvSpPr>
        <p:spPr>
          <a:xfrm>
            <a:off x="1981200" y="41443"/>
            <a:ext cx="8229600" cy="1219200"/>
          </a:xfrm>
        </p:spPr>
        <p:txBody>
          <a:bodyPr>
            <a:noAutofit/>
          </a:bodyPr>
          <a:lstStyle/>
          <a:p>
            <a:pPr algn="ctr"/>
            <a:r>
              <a:rPr lang="en-US" dirty="0"/>
              <a:t>Brief Background on Samaria </a:t>
            </a:r>
            <a:br>
              <a:rPr lang="en-US" dirty="0"/>
            </a:br>
            <a:r>
              <a:rPr lang="en-US" dirty="0"/>
              <a:t>and the “Samaritans”</a:t>
            </a:r>
          </a:p>
        </p:txBody>
      </p:sp>
      <p:sp>
        <p:nvSpPr>
          <p:cNvPr id="4" name="TextBox 3">
            <a:extLst>
              <a:ext uri="{FF2B5EF4-FFF2-40B4-BE49-F238E27FC236}">
                <a16:creationId xmlns:a16="http://schemas.microsoft.com/office/drawing/2014/main" id="{A1F8F15A-8E3F-48F4-8FAC-7BCE829FBD2D}"/>
              </a:ext>
            </a:extLst>
          </p:cNvPr>
          <p:cNvSpPr txBox="1"/>
          <p:nvPr/>
        </p:nvSpPr>
        <p:spPr>
          <a:xfrm>
            <a:off x="304800" y="1225690"/>
            <a:ext cx="11506200" cy="5078313"/>
          </a:xfrm>
          <a:prstGeom prst="rect">
            <a:avLst/>
          </a:prstGeom>
          <a:noFill/>
        </p:spPr>
        <p:txBody>
          <a:bodyPr wrap="square" rtlCol="0">
            <a:spAutoFit/>
          </a:bodyPr>
          <a:lstStyle/>
          <a:p>
            <a:pPr marL="571500" indent="-571500">
              <a:buClr>
                <a:schemeClr val="accent2"/>
              </a:buClr>
              <a:buFont typeface="Arial" panose="020B0604020202020204" pitchFamily="34" charset="0"/>
              <a:buChar char="•"/>
            </a:pPr>
            <a:r>
              <a:rPr lang="en-US" sz="3600" dirty="0"/>
              <a:t>Samaritans and Jews both claimed Abraham and Jacob as their fathers/patriarchs</a:t>
            </a:r>
          </a:p>
          <a:p>
            <a:pPr marL="571500" indent="-571500">
              <a:buClr>
                <a:schemeClr val="accent2"/>
              </a:buClr>
              <a:buFont typeface="Arial" panose="020B0604020202020204" pitchFamily="34" charset="0"/>
              <a:buChar char="•"/>
            </a:pPr>
            <a:r>
              <a:rPr lang="en-US" sz="3600" dirty="0"/>
              <a:t>Who were/are the Samaritans? It depends on who you ask</a:t>
            </a:r>
          </a:p>
          <a:p>
            <a:pPr marL="1028700" lvl="1" indent="-571500">
              <a:buClr>
                <a:schemeClr val="accent2"/>
              </a:buClr>
              <a:buFont typeface="Arial" panose="020B0604020202020204" pitchFamily="34" charset="0"/>
              <a:buChar char="•"/>
            </a:pPr>
            <a:r>
              <a:rPr lang="en-US" sz="3600" dirty="0"/>
              <a:t>Samaritan version</a:t>
            </a:r>
          </a:p>
          <a:p>
            <a:pPr marL="1028700" lvl="1" indent="-571500">
              <a:buClr>
                <a:schemeClr val="accent2"/>
              </a:buClr>
              <a:buFont typeface="Arial" panose="020B0604020202020204" pitchFamily="34" charset="0"/>
              <a:buChar char="•"/>
            </a:pPr>
            <a:r>
              <a:rPr lang="en-US" sz="3600" dirty="0"/>
              <a:t>Old Testament version</a:t>
            </a:r>
          </a:p>
          <a:p>
            <a:pPr marL="571500" indent="-571500">
              <a:buClr>
                <a:schemeClr val="accent2"/>
              </a:buClr>
              <a:buFont typeface="Arial" panose="020B0604020202020204" pitchFamily="34" charset="0"/>
              <a:buChar char="•"/>
            </a:pPr>
            <a:r>
              <a:rPr lang="en-US" sz="3600" dirty="0"/>
              <a:t>Some Jews charged that Samaritans blended elements of Israel’s tradition with foreign gods and so revered “filth” on Mt. Gerizim (see 4:20–21) </a:t>
            </a:r>
          </a:p>
        </p:txBody>
      </p:sp>
    </p:spTree>
    <p:extLst>
      <p:ext uri="{BB962C8B-B14F-4D97-AF65-F5344CB8AC3E}">
        <p14:creationId xmlns:p14="http://schemas.microsoft.com/office/powerpoint/2010/main" val="182236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text on a white background&#10;&#10;Description automatically generated">
            <a:extLst>
              <a:ext uri="{FF2B5EF4-FFF2-40B4-BE49-F238E27FC236}">
                <a16:creationId xmlns:a16="http://schemas.microsoft.com/office/drawing/2014/main" id="{D55CA39D-8177-4AB6-81B5-A50A4C71CB5B}"/>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661979" y="76201"/>
            <a:ext cx="6872421" cy="7929720"/>
          </a:xfrm>
          <a:ln>
            <a:solidFill>
              <a:srgbClr val="E4E8EB"/>
            </a:solidFill>
          </a:ln>
        </p:spPr>
      </p:pic>
      <mc:AlternateContent xmlns:mc="http://schemas.openxmlformats.org/markup-compatibility/2006">
        <mc:Choice xmlns:p14="http://schemas.microsoft.com/office/powerpoint/2010/main" Requires="p14">
          <p:contentPart p14:bwMode="auto" r:id="rId3">
            <p14:nvContentPartPr>
              <p14:cNvPr id="14" name="Ink 13">
                <a:extLst>
                  <a:ext uri="{FF2B5EF4-FFF2-40B4-BE49-F238E27FC236}">
                    <a16:creationId xmlns:a16="http://schemas.microsoft.com/office/drawing/2014/main" id="{B3630ABC-E9F7-4EBF-BE98-5CBFCB144B82}"/>
                  </a:ext>
                </a:extLst>
              </p14:cNvPr>
              <p14:cNvContentPartPr/>
              <p14:nvPr/>
            </p14:nvContentPartPr>
            <p14:xfrm>
              <a:off x="6789339" y="5809048"/>
              <a:ext cx="360" cy="360"/>
            </p14:xfrm>
          </p:contentPart>
        </mc:Choice>
        <mc:Fallback>
          <p:pic>
            <p:nvPicPr>
              <p:cNvPr id="14" name="Ink 13">
                <a:extLst>
                  <a:ext uri="{FF2B5EF4-FFF2-40B4-BE49-F238E27FC236}">
                    <a16:creationId xmlns:a16="http://schemas.microsoft.com/office/drawing/2014/main" id="{B3630ABC-E9F7-4EBF-BE98-5CBFCB144B82}"/>
                  </a:ext>
                </a:extLst>
              </p:cNvPr>
              <p:cNvPicPr/>
              <p:nvPr/>
            </p:nvPicPr>
            <p:blipFill>
              <a:blip r:embed="rId4"/>
              <a:stretch>
                <a:fillRect/>
              </a:stretch>
            </p:blipFill>
            <p:spPr>
              <a:xfrm>
                <a:off x="6735339" y="5701408"/>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5" name="Ink 14">
                <a:extLst>
                  <a:ext uri="{FF2B5EF4-FFF2-40B4-BE49-F238E27FC236}">
                    <a16:creationId xmlns:a16="http://schemas.microsoft.com/office/drawing/2014/main" id="{8A76EEBE-0783-4777-8671-D56DE15B6B19}"/>
                  </a:ext>
                </a:extLst>
              </p14:cNvPr>
              <p14:cNvContentPartPr/>
              <p14:nvPr/>
            </p14:nvContentPartPr>
            <p14:xfrm>
              <a:off x="6646779" y="5405128"/>
              <a:ext cx="1116720" cy="465120"/>
            </p14:xfrm>
          </p:contentPart>
        </mc:Choice>
        <mc:Fallback>
          <p:pic>
            <p:nvPicPr>
              <p:cNvPr id="15" name="Ink 14">
                <a:extLst>
                  <a:ext uri="{FF2B5EF4-FFF2-40B4-BE49-F238E27FC236}">
                    <a16:creationId xmlns:a16="http://schemas.microsoft.com/office/drawing/2014/main" id="{8A76EEBE-0783-4777-8671-D56DE15B6B19}"/>
                  </a:ext>
                </a:extLst>
              </p:cNvPr>
              <p:cNvPicPr/>
              <p:nvPr/>
            </p:nvPicPr>
            <p:blipFill>
              <a:blip r:embed="rId6"/>
              <a:stretch>
                <a:fillRect/>
              </a:stretch>
            </p:blipFill>
            <p:spPr>
              <a:xfrm>
                <a:off x="6592779" y="5297128"/>
                <a:ext cx="1224360" cy="6807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 name="Ink 15">
                <a:extLst>
                  <a:ext uri="{FF2B5EF4-FFF2-40B4-BE49-F238E27FC236}">
                    <a16:creationId xmlns:a16="http://schemas.microsoft.com/office/drawing/2014/main" id="{10549116-6B86-4413-B5FD-836CE357F625}"/>
                  </a:ext>
                </a:extLst>
              </p14:cNvPr>
              <p14:cNvContentPartPr/>
              <p14:nvPr/>
            </p14:nvContentPartPr>
            <p14:xfrm>
              <a:off x="7004259" y="5460568"/>
              <a:ext cx="954720" cy="789120"/>
            </p14:xfrm>
          </p:contentPart>
        </mc:Choice>
        <mc:Fallback>
          <p:pic>
            <p:nvPicPr>
              <p:cNvPr id="16" name="Ink 15">
                <a:extLst>
                  <a:ext uri="{FF2B5EF4-FFF2-40B4-BE49-F238E27FC236}">
                    <a16:creationId xmlns:a16="http://schemas.microsoft.com/office/drawing/2014/main" id="{10549116-6B86-4413-B5FD-836CE357F625}"/>
                  </a:ext>
                </a:extLst>
              </p:cNvPr>
              <p:cNvPicPr/>
              <p:nvPr/>
            </p:nvPicPr>
            <p:blipFill>
              <a:blip r:embed="rId8"/>
              <a:stretch>
                <a:fillRect/>
              </a:stretch>
            </p:blipFill>
            <p:spPr>
              <a:xfrm>
                <a:off x="6950259" y="5352568"/>
                <a:ext cx="1062360" cy="1004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7" name="Ink 16">
                <a:extLst>
                  <a:ext uri="{FF2B5EF4-FFF2-40B4-BE49-F238E27FC236}">
                    <a16:creationId xmlns:a16="http://schemas.microsoft.com/office/drawing/2014/main" id="{C53CDA5B-9325-4331-A470-CBB654687435}"/>
                  </a:ext>
                </a:extLst>
              </p14:cNvPr>
              <p14:cNvContentPartPr/>
              <p14:nvPr/>
            </p14:nvContentPartPr>
            <p14:xfrm>
              <a:off x="6908139" y="5569648"/>
              <a:ext cx="1424880" cy="669960"/>
            </p14:xfrm>
          </p:contentPart>
        </mc:Choice>
        <mc:Fallback>
          <p:pic>
            <p:nvPicPr>
              <p:cNvPr id="17" name="Ink 16">
                <a:extLst>
                  <a:ext uri="{FF2B5EF4-FFF2-40B4-BE49-F238E27FC236}">
                    <a16:creationId xmlns:a16="http://schemas.microsoft.com/office/drawing/2014/main" id="{C53CDA5B-9325-4331-A470-CBB654687435}"/>
                  </a:ext>
                </a:extLst>
              </p:cNvPr>
              <p:cNvPicPr/>
              <p:nvPr/>
            </p:nvPicPr>
            <p:blipFill>
              <a:blip r:embed="rId10"/>
              <a:stretch>
                <a:fillRect/>
              </a:stretch>
            </p:blipFill>
            <p:spPr>
              <a:xfrm>
                <a:off x="6854499" y="5461648"/>
                <a:ext cx="1532520" cy="885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C85EEF28-2CB0-4A0E-8CC1-86DE1DAC17B6}"/>
                  </a:ext>
                </a:extLst>
              </p14:cNvPr>
              <p14:cNvContentPartPr/>
              <p14:nvPr/>
            </p14:nvContentPartPr>
            <p14:xfrm>
              <a:off x="7673139" y="5252128"/>
              <a:ext cx="923040" cy="1001880"/>
            </p14:xfrm>
          </p:contentPart>
        </mc:Choice>
        <mc:Fallback>
          <p:pic>
            <p:nvPicPr>
              <p:cNvPr id="18" name="Ink 17">
                <a:extLst>
                  <a:ext uri="{FF2B5EF4-FFF2-40B4-BE49-F238E27FC236}">
                    <a16:creationId xmlns:a16="http://schemas.microsoft.com/office/drawing/2014/main" id="{C85EEF28-2CB0-4A0E-8CC1-86DE1DAC17B6}"/>
                  </a:ext>
                </a:extLst>
              </p:cNvPr>
              <p:cNvPicPr/>
              <p:nvPr/>
            </p:nvPicPr>
            <p:blipFill>
              <a:blip r:embed="rId12"/>
              <a:stretch>
                <a:fillRect/>
              </a:stretch>
            </p:blipFill>
            <p:spPr>
              <a:xfrm>
                <a:off x="7619499" y="5144488"/>
                <a:ext cx="1030680" cy="12175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 name="Ink 18">
                <a:extLst>
                  <a:ext uri="{FF2B5EF4-FFF2-40B4-BE49-F238E27FC236}">
                    <a16:creationId xmlns:a16="http://schemas.microsoft.com/office/drawing/2014/main" id="{583C98B5-8064-4DE9-96D2-267B615974E3}"/>
                  </a:ext>
                </a:extLst>
              </p14:cNvPr>
              <p14:cNvContentPartPr/>
              <p14:nvPr/>
            </p14:nvContentPartPr>
            <p14:xfrm>
              <a:off x="8924499" y="3536728"/>
              <a:ext cx="307440" cy="659520"/>
            </p14:xfrm>
          </p:contentPart>
        </mc:Choice>
        <mc:Fallback>
          <p:pic>
            <p:nvPicPr>
              <p:cNvPr id="19" name="Ink 18">
                <a:extLst>
                  <a:ext uri="{FF2B5EF4-FFF2-40B4-BE49-F238E27FC236}">
                    <a16:creationId xmlns:a16="http://schemas.microsoft.com/office/drawing/2014/main" id="{583C98B5-8064-4DE9-96D2-267B615974E3}"/>
                  </a:ext>
                </a:extLst>
              </p:cNvPr>
              <p:cNvPicPr/>
              <p:nvPr/>
            </p:nvPicPr>
            <p:blipFill>
              <a:blip r:embed="rId14"/>
              <a:stretch>
                <a:fillRect/>
              </a:stretch>
            </p:blipFill>
            <p:spPr>
              <a:xfrm>
                <a:off x="8870859" y="3429088"/>
                <a:ext cx="415080" cy="8751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0" name="Ink 19">
                <a:extLst>
                  <a:ext uri="{FF2B5EF4-FFF2-40B4-BE49-F238E27FC236}">
                    <a16:creationId xmlns:a16="http://schemas.microsoft.com/office/drawing/2014/main" id="{208D0111-F8C6-47B8-BF51-40C67A0F5792}"/>
                  </a:ext>
                </a:extLst>
              </p14:cNvPr>
              <p14:cNvContentPartPr/>
              <p14:nvPr/>
            </p14:nvContentPartPr>
            <p14:xfrm>
              <a:off x="5026059" y="5809048"/>
              <a:ext cx="360" cy="360"/>
            </p14:xfrm>
          </p:contentPart>
        </mc:Choice>
        <mc:Fallback>
          <p:pic>
            <p:nvPicPr>
              <p:cNvPr id="20" name="Ink 19">
                <a:extLst>
                  <a:ext uri="{FF2B5EF4-FFF2-40B4-BE49-F238E27FC236}">
                    <a16:creationId xmlns:a16="http://schemas.microsoft.com/office/drawing/2014/main" id="{208D0111-F8C6-47B8-BF51-40C67A0F5792}"/>
                  </a:ext>
                </a:extLst>
              </p:cNvPr>
              <p:cNvPicPr/>
              <p:nvPr/>
            </p:nvPicPr>
            <p:blipFill>
              <a:blip r:embed="rId4"/>
              <a:stretch>
                <a:fillRect/>
              </a:stretch>
            </p:blipFill>
            <p:spPr>
              <a:xfrm>
                <a:off x="4972419" y="5701408"/>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BCA6E65C-D5DD-43C2-B056-9FE28E4386A7}"/>
                  </a:ext>
                </a:extLst>
              </p14:cNvPr>
              <p14:cNvContentPartPr/>
              <p14:nvPr/>
            </p14:nvContentPartPr>
            <p14:xfrm>
              <a:off x="1685979" y="5694208"/>
              <a:ext cx="360" cy="360"/>
            </p14:xfrm>
          </p:contentPart>
        </mc:Choice>
        <mc:Fallback>
          <p:pic>
            <p:nvPicPr>
              <p:cNvPr id="21" name="Ink 20">
                <a:extLst>
                  <a:ext uri="{FF2B5EF4-FFF2-40B4-BE49-F238E27FC236}">
                    <a16:creationId xmlns:a16="http://schemas.microsoft.com/office/drawing/2014/main" id="{BCA6E65C-D5DD-43C2-B056-9FE28E4386A7}"/>
                  </a:ext>
                </a:extLst>
              </p:cNvPr>
              <p:cNvPicPr/>
              <p:nvPr/>
            </p:nvPicPr>
            <p:blipFill>
              <a:blip r:embed="rId4"/>
              <a:stretch>
                <a:fillRect/>
              </a:stretch>
            </p:blipFill>
            <p:spPr>
              <a:xfrm>
                <a:off x="1631979" y="5586208"/>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2" name="Ink 21">
                <a:extLst>
                  <a:ext uri="{FF2B5EF4-FFF2-40B4-BE49-F238E27FC236}">
                    <a16:creationId xmlns:a16="http://schemas.microsoft.com/office/drawing/2014/main" id="{C7114394-7AAE-4707-926F-B6A3B6AA79D7}"/>
                  </a:ext>
                </a:extLst>
              </p14:cNvPr>
              <p14:cNvContentPartPr/>
              <p14:nvPr/>
            </p14:nvContentPartPr>
            <p14:xfrm>
              <a:off x="5705019" y="4845688"/>
              <a:ext cx="360" cy="360"/>
            </p14:xfrm>
          </p:contentPart>
        </mc:Choice>
        <mc:Fallback>
          <p:pic>
            <p:nvPicPr>
              <p:cNvPr id="22" name="Ink 21">
                <a:extLst>
                  <a:ext uri="{FF2B5EF4-FFF2-40B4-BE49-F238E27FC236}">
                    <a16:creationId xmlns:a16="http://schemas.microsoft.com/office/drawing/2014/main" id="{C7114394-7AAE-4707-926F-B6A3B6AA79D7}"/>
                  </a:ext>
                </a:extLst>
              </p:cNvPr>
              <p:cNvPicPr/>
              <p:nvPr/>
            </p:nvPicPr>
            <p:blipFill>
              <a:blip r:embed="rId4"/>
              <a:stretch>
                <a:fillRect/>
              </a:stretch>
            </p:blipFill>
            <p:spPr>
              <a:xfrm>
                <a:off x="5651019" y="4737688"/>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3" name="Ink 22">
                <a:extLst>
                  <a:ext uri="{FF2B5EF4-FFF2-40B4-BE49-F238E27FC236}">
                    <a16:creationId xmlns:a16="http://schemas.microsoft.com/office/drawing/2014/main" id="{4F4C183E-36DE-4796-BD43-CA4E0CDB4FD0}"/>
                  </a:ext>
                </a:extLst>
              </p14:cNvPr>
              <p14:cNvContentPartPr/>
              <p14:nvPr/>
            </p14:nvContentPartPr>
            <p14:xfrm>
              <a:off x="6981579" y="6648806"/>
              <a:ext cx="1076400" cy="262080"/>
            </p14:xfrm>
          </p:contentPart>
        </mc:Choice>
        <mc:Fallback>
          <p:pic>
            <p:nvPicPr>
              <p:cNvPr id="23" name="Ink 22">
                <a:extLst>
                  <a:ext uri="{FF2B5EF4-FFF2-40B4-BE49-F238E27FC236}">
                    <a16:creationId xmlns:a16="http://schemas.microsoft.com/office/drawing/2014/main" id="{4F4C183E-36DE-4796-BD43-CA4E0CDB4FD0}"/>
                  </a:ext>
                </a:extLst>
              </p:cNvPr>
              <p:cNvPicPr/>
              <p:nvPr/>
            </p:nvPicPr>
            <p:blipFill>
              <a:blip r:embed="rId19"/>
              <a:stretch>
                <a:fillRect/>
              </a:stretch>
            </p:blipFill>
            <p:spPr>
              <a:xfrm>
                <a:off x="6927579" y="6540806"/>
                <a:ext cx="1184040" cy="4777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4" name="Ink 23">
                <a:extLst>
                  <a:ext uri="{FF2B5EF4-FFF2-40B4-BE49-F238E27FC236}">
                    <a16:creationId xmlns:a16="http://schemas.microsoft.com/office/drawing/2014/main" id="{AABCC70D-A0EA-4B34-A166-5251EC454490}"/>
                  </a:ext>
                </a:extLst>
              </p14:cNvPr>
              <p14:cNvContentPartPr/>
              <p14:nvPr/>
            </p14:nvContentPartPr>
            <p14:xfrm>
              <a:off x="6260139" y="6642220"/>
              <a:ext cx="2017440" cy="677160"/>
            </p14:xfrm>
          </p:contentPart>
        </mc:Choice>
        <mc:Fallback>
          <p:pic>
            <p:nvPicPr>
              <p:cNvPr id="24" name="Ink 23">
                <a:extLst>
                  <a:ext uri="{FF2B5EF4-FFF2-40B4-BE49-F238E27FC236}">
                    <a16:creationId xmlns:a16="http://schemas.microsoft.com/office/drawing/2014/main" id="{AABCC70D-A0EA-4B34-A166-5251EC454490}"/>
                  </a:ext>
                </a:extLst>
              </p:cNvPr>
              <p:cNvPicPr/>
              <p:nvPr/>
            </p:nvPicPr>
            <p:blipFill>
              <a:blip r:embed="rId21"/>
              <a:stretch>
                <a:fillRect/>
              </a:stretch>
            </p:blipFill>
            <p:spPr>
              <a:xfrm>
                <a:off x="6206499" y="6534580"/>
                <a:ext cx="2125080" cy="892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5" name="Ink 24">
                <a:extLst>
                  <a:ext uri="{FF2B5EF4-FFF2-40B4-BE49-F238E27FC236}">
                    <a16:creationId xmlns:a16="http://schemas.microsoft.com/office/drawing/2014/main" id="{65DB271A-BF94-454E-B38F-A74724E4C98E}"/>
                  </a:ext>
                </a:extLst>
              </p14:cNvPr>
              <p14:cNvContentPartPr/>
              <p14:nvPr/>
            </p14:nvContentPartPr>
            <p14:xfrm>
              <a:off x="5871339" y="6609820"/>
              <a:ext cx="2366280" cy="1289880"/>
            </p14:xfrm>
          </p:contentPart>
        </mc:Choice>
        <mc:Fallback>
          <p:pic>
            <p:nvPicPr>
              <p:cNvPr id="25" name="Ink 24">
                <a:extLst>
                  <a:ext uri="{FF2B5EF4-FFF2-40B4-BE49-F238E27FC236}">
                    <a16:creationId xmlns:a16="http://schemas.microsoft.com/office/drawing/2014/main" id="{65DB271A-BF94-454E-B38F-A74724E4C98E}"/>
                  </a:ext>
                </a:extLst>
              </p:cNvPr>
              <p:cNvPicPr/>
              <p:nvPr/>
            </p:nvPicPr>
            <p:blipFill>
              <a:blip r:embed="rId23"/>
              <a:stretch>
                <a:fillRect/>
              </a:stretch>
            </p:blipFill>
            <p:spPr>
              <a:xfrm>
                <a:off x="5781699" y="6429820"/>
                <a:ext cx="2545920" cy="16495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6" name="Ink 25">
                <a:extLst>
                  <a:ext uri="{FF2B5EF4-FFF2-40B4-BE49-F238E27FC236}">
                    <a16:creationId xmlns:a16="http://schemas.microsoft.com/office/drawing/2014/main" id="{003EE47C-7A89-4915-A49F-1D9F3D2E185D}"/>
                  </a:ext>
                </a:extLst>
              </p14:cNvPr>
              <p14:cNvContentPartPr/>
              <p14:nvPr/>
            </p14:nvContentPartPr>
            <p14:xfrm>
              <a:off x="6449859" y="7079260"/>
              <a:ext cx="360" cy="360"/>
            </p14:xfrm>
          </p:contentPart>
        </mc:Choice>
        <mc:Fallback>
          <p:pic>
            <p:nvPicPr>
              <p:cNvPr id="26" name="Ink 25">
                <a:extLst>
                  <a:ext uri="{FF2B5EF4-FFF2-40B4-BE49-F238E27FC236}">
                    <a16:creationId xmlns:a16="http://schemas.microsoft.com/office/drawing/2014/main" id="{003EE47C-7A89-4915-A49F-1D9F3D2E185D}"/>
                  </a:ext>
                </a:extLst>
              </p:cNvPr>
              <p:cNvPicPr/>
              <p:nvPr/>
            </p:nvPicPr>
            <p:blipFill>
              <a:blip r:embed="rId25"/>
              <a:stretch>
                <a:fillRect/>
              </a:stretch>
            </p:blipFill>
            <p:spPr>
              <a:xfrm>
                <a:off x="6360219" y="6899260"/>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7" name="Ink 26">
                <a:extLst>
                  <a:ext uri="{FF2B5EF4-FFF2-40B4-BE49-F238E27FC236}">
                    <a16:creationId xmlns:a16="http://schemas.microsoft.com/office/drawing/2014/main" id="{C3452A01-FDA3-4397-88EB-BA2A21D34941}"/>
                  </a:ext>
                </a:extLst>
              </p14:cNvPr>
              <p14:cNvContentPartPr/>
              <p14:nvPr/>
            </p14:nvContentPartPr>
            <p14:xfrm>
              <a:off x="6449859" y="6739060"/>
              <a:ext cx="1533600" cy="485640"/>
            </p14:xfrm>
          </p:contentPart>
        </mc:Choice>
        <mc:Fallback>
          <p:pic>
            <p:nvPicPr>
              <p:cNvPr id="27" name="Ink 26">
                <a:extLst>
                  <a:ext uri="{FF2B5EF4-FFF2-40B4-BE49-F238E27FC236}">
                    <a16:creationId xmlns:a16="http://schemas.microsoft.com/office/drawing/2014/main" id="{C3452A01-FDA3-4397-88EB-BA2A21D34941}"/>
                  </a:ext>
                </a:extLst>
              </p:cNvPr>
              <p:cNvPicPr/>
              <p:nvPr/>
            </p:nvPicPr>
            <p:blipFill>
              <a:blip r:embed="rId27"/>
              <a:stretch>
                <a:fillRect/>
              </a:stretch>
            </p:blipFill>
            <p:spPr>
              <a:xfrm>
                <a:off x="6360219" y="6559420"/>
                <a:ext cx="1713240" cy="845280"/>
              </a:xfrm>
              <a:prstGeom prst="rect">
                <a:avLst/>
              </a:prstGeom>
            </p:spPr>
          </p:pic>
        </mc:Fallback>
      </mc:AlternateContent>
    </p:spTree>
    <p:extLst>
      <p:ext uri="{BB962C8B-B14F-4D97-AF65-F5344CB8AC3E}">
        <p14:creationId xmlns:p14="http://schemas.microsoft.com/office/powerpoint/2010/main" val="25616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2043A8-6BBE-4F54-841D-8CEAB116873E}"/>
              </a:ext>
            </a:extLst>
          </p:cNvPr>
          <p:cNvSpPr>
            <a:spLocks noGrp="1"/>
          </p:cNvSpPr>
          <p:nvPr>
            <p:ph idx="1"/>
          </p:nvPr>
        </p:nvSpPr>
        <p:spPr>
          <a:xfrm>
            <a:off x="381000" y="1676400"/>
            <a:ext cx="11506200" cy="4953000"/>
          </a:xfrm>
        </p:spPr>
        <p:txBody>
          <a:bodyPr>
            <a:normAutofit/>
          </a:bodyPr>
          <a:lstStyle/>
          <a:p>
            <a:r>
              <a:rPr lang="en-US" sz="3600" dirty="0"/>
              <a:t>The Gospel of John frequently records Jesus’ use of double entendre, so it is likely the phrase would have conveyed…</a:t>
            </a:r>
          </a:p>
          <a:p>
            <a:pPr lvl="1"/>
            <a:r>
              <a:rPr lang="en-US" sz="3200" dirty="0"/>
              <a:t>“Fresh, running, or flowing water”…that is, the water in a stream or natural spring, rather than that supplied by a cistern </a:t>
            </a:r>
          </a:p>
          <a:p>
            <a:pPr lvl="1"/>
            <a:r>
              <a:rPr lang="en-US" sz="3200" dirty="0"/>
              <a:t>“Water of life” (Rev. 22:1, 17), which in the OT, pointed to God Himself (Jer. 2:13; 17:13)</a:t>
            </a:r>
          </a:p>
        </p:txBody>
      </p:sp>
      <p:sp>
        <p:nvSpPr>
          <p:cNvPr id="3" name="Title 2">
            <a:extLst>
              <a:ext uri="{FF2B5EF4-FFF2-40B4-BE49-F238E27FC236}">
                <a16:creationId xmlns:a16="http://schemas.microsoft.com/office/drawing/2014/main" id="{CDCB34A9-9AFB-406E-8615-15045FA2CF1C}"/>
              </a:ext>
            </a:extLst>
          </p:cNvPr>
          <p:cNvSpPr>
            <a:spLocks noGrp="1"/>
          </p:cNvSpPr>
          <p:nvPr>
            <p:ph type="title"/>
          </p:nvPr>
        </p:nvSpPr>
        <p:spPr>
          <a:xfrm>
            <a:off x="1851870" y="304800"/>
            <a:ext cx="8229600" cy="1219200"/>
          </a:xfrm>
        </p:spPr>
        <p:txBody>
          <a:bodyPr>
            <a:noAutofit/>
          </a:bodyPr>
          <a:lstStyle/>
          <a:p>
            <a:pPr algn="ctr"/>
            <a:r>
              <a:rPr lang="en-US" dirty="0"/>
              <a:t>Understanding “Living Water” </a:t>
            </a:r>
            <a:br>
              <a:rPr lang="el-GR" dirty="0"/>
            </a:br>
            <a:r>
              <a:rPr lang="en-US" dirty="0"/>
              <a:t>(</a:t>
            </a:r>
            <a:r>
              <a:rPr lang="el-GR" dirty="0" err="1"/>
              <a:t>υδωρ</a:t>
            </a:r>
            <a:r>
              <a:rPr lang="el-GR" dirty="0"/>
              <a:t> ζων</a:t>
            </a:r>
            <a:r>
              <a:rPr lang="en-US" dirty="0"/>
              <a:t>) </a:t>
            </a:r>
          </a:p>
        </p:txBody>
      </p:sp>
    </p:spTree>
    <p:extLst>
      <p:ext uri="{BB962C8B-B14F-4D97-AF65-F5344CB8AC3E}">
        <p14:creationId xmlns:p14="http://schemas.microsoft.com/office/powerpoint/2010/main" val="341333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2043A8-6BBE-4F54-841D-8CEAB116873E}"/>
              </a:ext>
            </a:extLst>
          </p:cNvPr>
          <p:cNvSpPr>
            <a:spLocks noGrp="1"/>
          </p:cNvSpPr>
          <p:nvPr>
            <p:ph idx="1"/>
          </p:nvPr>
        </p:nvSpPr>
        <p:spPr>
          <a:xfrm>
            <a:off x="190500" y="1551482"/>
            <a:ext cx="11811000" cy="5257800"/>
          </a:xfrm>
        </p:spPr>
        <p:txBody>
          <a:bodyPr>
            <a:normAutofit/>
          </a:bodyPr>
          <a:lstStyle/>
          <a:p>
            <a:r>
              <a:rPr lang="en-US" sz="3600" dirty="0">
                <a:highlight>
                  <a:srgbClr val="FF00FF"/>
                </a:highlight>
              </a:rPr>
              <a:t>For drinking</a:t>
            </a:r>
            <a:r>
              <a:rPr lang="en-US" sz="3600" dirty="0"/>
              <a:t>…“Fresh, running, or flowing water” from a stream or natural spring, would have been viewed as longer lasting, healthier, and more delicious than water supplied by a cistern</a:t>
            </a:r>
          </a:p>
          <a:p>
            <a:r>
              <a:rPr lang="en-US" sz="3600" dirty="0">
                <a:highlight>
                  <a:srgbClr val="FF00FF"/>
                </a:highlight>
              </a:rPr>
              <a:t>For washing</a:t>
            </a:r>
            <a:r>
              <a:rPr lang="en-US" sz="3600" dirty="0"/>
              <a:t>… Only flowing water was considered appropriate for ritual cleansing in the Jewish tradition.</a:t>
            </a:r>
          </a:p>
          <a:p>
            <a:r>
              <a:rPr lang="en-US" sz="3600" dirty="0">
                <a:highlight>
                  <a:srgbClr val="FF00FF"/>
                </a:highlight>
              </a:rPr>
              <a:t>For one who must draw and carry water by hand</a:t>
            </a:r>
            <a:r>
              <a:rPr lang="en-US" sz="3600" dirty="0"/>
              <a:t>… Why do you think the woman might have chuckled and said, perhaps a bit sarcastically, “Sir, give me this living water!”?</a:t>
            </a:r>
          </a:p>
        </p:txBody>
      </p:sp>
      <p:sp>
        <p:nvSpPr>
          <p:cNvPr id="3" name="Title 2">
            <a:extLst>
              <a:ext uri="{FF2B5EF4-FFF2-40B4-BE49-F238E27FC236}">
                <a16:creationId xmlns:a16="http://schemas.microsoft.com/office/drawing/2014/main" id="{CDCB34A9-9AFB-406E-8615-15045FA2CF1C}"/>
              </a:ext>
            </a:extLst>
          </p:cNvPr>
          <p:cNvSpPr>
            <a:spLocks noGrp="1"/>
          </p:cNvSpPr>
          <p:nvPr>
            <p:ph type="title"/>
          </p:nvPr>
        </p:nvSpPr>
        <p:spPr>
          <a:xfrm>
            <a:off x="1851870" y="304800"/>
            <a:ext cx="8229600" cy="1219200"/>
          </a:xfrm>
        </p:spPr>
        <p:txBody>
          <a:bodyPr>
            <a:noAutofit/>
          </a:bodyPr>
          <a:lstStyle/>
          <a:p>
            <a:pPr algn="ctr"/>
            <a:r>
              <a:rPr lang="en-US" dirty="0"/>
              <a:t>Understanding “Living Water” </a:t>
            </a:r>
            <a:br>
              <a:rPr lang="el-GR" dirty="0"/>
            </a:br>
            <a:r>
              <a:rPr lang="en-US" dirty="0"/>
              <a:t>(</a:t>
            </a:r>
            <a:r>
              <a:rPr lang="el-GR" dirty="0" err="1"/>
              <a:t>υδωρ</a:t>
            </a:r>
            <a:r>
              <a:rPr lang="el-GR" dirty="0"/>
              <a:t> ζων</a:t>
            </a:r>
            <a:r>
              <a:rPr lang="en-US" dirty="0"/>
              <a:t>) </a:t>
            </a:r>
          </a:p>
        </p:txBody>
      </p:sp>
    </p:spTree>
    <p:extLst>
      <p:ext uri="{BB962C8B-B14F-4D97-AF65-F5344CB8AC3E}">
        <p14:creationId xmlns:p14="http://schemas.microsoft.com/office/powerpoint/2010/main" val="420901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186B-8842-445E-A8F6-DD88964CFC75}"/>
              </a:ext>
            </a:extLst>
          </p:cNvPr>
          <p:cNvSpPr>
            <a:spLocks noGrp="1"/>
          </p:cNvSpPr>
          <p:nvPr>
            <p:ph type="title"/>
          </p:nvPr>
        </p:nvSpPr>
        <p:spPr/>
        <p:txBody>
          <a:bodyPr/>
          <a:lstStyle/>
          <a:p>
            <a:r>
              <a:rPr lang="en-US" sz="5200" dirty="0">
                <a:solidFill>
                  <a:schemeClr val="tx2"/>
                </a:solidFill>
              </a:rPr>
              <a:t>“The Bridegroom”</a:t>
            </a:r>
          </a:p>
        </p:txBody>
      </p:sp>
      <p:sp>
        <p:nvSpPr>
          <p:cNvPr id="3" name="Text Placeholder 2">
            <a:extLst>
              <a:ext uri="{FF2B5EF4-FFF2-40B4-BE49-F238E27FC236}">
                <a16:creationId xmlns:a16="http://schemas.microsoft.com/office/drawing/2014/main" id="{3C998992-4E86-40DD-A5E0-FCA6B1CC4B64}"/>
              </a:ext>
            </a:extLst>
          </p:cNvPr>
          <p:cNvSpPr>
            <a:spLocks noGrp="1"/>
          </p:cNvSpPr>
          <p:nvPr>
            <p:ph type="body" idx="1"/>
          </p:nvPr>
        </p:nvSpPr>
        <p:spPr/>
        <p:txBody>
          <a:bodyPr>
            <a:normAutofit/>
          </a:bodyPr>
          <a:lstStyle/>
          <a:p>
            <a:r>
              <a:rPr lang="en-US" sz="4400" dirty="0"/>
              <a:t>John 2:1–13 &amp; 3:28–30  </a:t>
            </a:r>
          </a:p>
        </p:txBody>
      </p:sp>
    </p:spTree>
    <p:extLst>
      <p:ext uri="{BB962C8B-B14F-4D97-AF65-F5344CB8AC3E}">
        <p14:creationId xmlns:p14="http://schemas.microsoft.com/office/powerpoint/2010/main" val="377568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E1F70-D7FA-4A5B-8FE8-7E46759962F0}"/>
              </a:ext>
            </a:extLst>
          </p:cNvPr>
          <p:cNvSpPr>
            <a:spLocks noGrp="1"/>
          </p:cNvSpPr>
          <p:nvPr>
            <p:ph type="title"/>
          </p:nvPr>
        </p:nvSpPr>
        <p:spPr>
          <a:xfrm>
            <a:off x="1981200" y="-228600"/>
            <a:ext cx="8229600" cy="1219200"/>
          </a:xfrm>
        </p:spPr>
        <p:txBody>
          <a:bodyPr/>
          <a:lstStyle/>
          <a:p>
            <a:pPr algn="ctr"/>
            <a:r>
              <a:rPr lang="en-US" dirty="0"/>
              <a:t>John 7:37–39 </a:t>
            </a:r>
          </a:p>
        </p:txBody>
      </p:sp>
      <p:sp>
        <p:nvSpPr>
          <p:cNvPr id="4" name="TextBox 3">
            <a:extLst>
              <a:ext uri="{FF2B5EF4-FFF2-40B4-BE49-F238E27FC236}">
                <a16:creationId xmlns:a16="http://schemas.microsoft.com/office/drawing/2014/main" id="{222D7198-1FBD-45D3-B0F4-E58E7087CAB3}"/>
              </a:ext>
            </a:extLst>
          </p:cNvPr>
          <p:cNvSpPr txBox="1"/>
          <p:nvPr/>
        </p:nvSpPr>
        <p:spPr>
          <a:xfrm>
            <a:off x="3124200" y="6119336"/>
            <a:ext cx="6629400" cy="738664"/>
          </a:xfrm>
          <a:prstGeom prst="rect">
            <a:avLst/>
          </a:prstGeom>
          <a:noFill/>
        </p:spPr>
        <p:txBody>
          <a:bodyPr wrap="square" rtlCol="0">
            <a:spAutoFit/>
          </a:bodyPr>
          <a:lstStyle/>
          <a:p>
            <a:pPr algn="ctr"/>
            <a:r>
              <a:rPr lang="en-US" sz="4200" dirty="0"/>
              <a:t>Giver of Living Water</a:t>
            </a:r>
          </a:p>
        </p:txBody>
      </p:sp>
      <p:pic>
        <p:nvPicPr>
          <p:cNvPr id="7" name="Online Media 6" title="The Gospel of John (2003 Full Movie) [HD]">
            <a:hlinkClick r:id="" action="ppaction://media"/>
            <a:extLst>
              <a:ext uri="{FF2B5EF4-FFF2-40B4-BE49-F238E27FC236}">
                <a16:creationId xmlns:a16="http://schemas.microsoft.com/office/drawing/2014/main" id="{135EEED0-B598-450F-BD3E-503091EFA8E5}"/>
              </a:ext>
            </a:extLst>
          </p:cNvPr>
          <p:cNvPicPr>
            <a:picLocks noRot="1" noChangeAspect="1"/>
          </p:cNvPicPr>
          <p:nvPr>
            <a:videoFile r:link="rId1"/>
          </p:nvPr>
        </p:nvPicPr>
        <p:blipFill>
          <a:blip r:embed="rId3"/>
          <a:stretch>
            <a:fillRect/>
          </a:stretch>
        </p:blipFill>
        <p:spPr>
          <a:xfrm>
            <a:off x="1524000" y="990600"/>
            <a:ext cx="9381069" cy="5276850"/>
          </a:xfrm>
          <a:prstGeom prst="rect">
            <a:avLst/>
          </a:prstGeom>
        </p:spPr>
      </p:pic>
    </p:spTree>
    <p:extLst>
      <p:ext uri="{BB962C8B-B14F-4D97-AF65-F5344CB8AC3E}">
        <p14:creationId xmlns:p14="http://schemas.microsoft.com/office/powerpoint/2010/main" val="124534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9DD5C-A0ED-4D07-997D-4C8126EB5A69}"/>
              </a:ext>
            </a:extLst>
          </p:cNvPr>
          <p:cNvSpPr>
            <a:spLocks noGrp="1"/>
          </p:cNvSpPr>
          <p:nvPr>
            <p:ph type="title"/>
          </p:nvPr>
        </p:nvSpPr>
        <p:spPr>
          <a:xfrm>
            <a:off x="609600" y="-152400"/>
            <a:ext cx="10972800" cy="1219200"/>
          </a:xfrm>
        </p:spPr>
        <p:txBody>
          <a:bodyPr>
            <a:normAutofit/>
          </a:bodyPr>
          <a:lstStyle/>
          <a:p>
            <a:pPr algn="ctr"/>
            <a:r>
              <a:rPr lang="en-US" sz="4300" dirty="0"/>
              <a:t>Jesus at the Feast of Booths/Tabernacles (7:2, 37)</a:t>
            </a:r>
          </a:p>
        </p:txBody>
      </p:sp>
      <p:sp>
        <p:nvSpPr>
          <p:cNvPr id="3" name="TextBox 2">
            <a:extLst>
              <a:ext uri="{FF2B5EF4-FFF2-40B4-BE49-F238E27FC236}">
                <a16:creationId xmlns:a16="http://schemas.microsoft.com/office/drawing/2014/main" id="{EF3FDE8F-D133-47B8-84EC-019FBB0961FB}"/>
              </a:ext>
            </a:extLst>
          </p:cNvPr>
          <p:cNvSpPr txBox="1"/>
          <p:nvPr/>
        </p:nvSpPr>
        <p:spPr>
          <a:xfrm>
            <a:off x="3748" y="1143000"/>
            <a:ext cx="12344400" cy="6740307"/>
          </a:xfrm>
          <a:prstGeom prst="rect">
            <a:avLst/>
          </a:prstGeom>
          <a:noFill/>
        </p:spPr>
        <p:txBody>
          <a:bodyPr wrap="square" rtlCol="0">
            <a:spAutoFit/>
          </a:bodyPr>
          <a:lstStyle/>
          <a:p>
            <a:pPr marL="571500" indent="-571500">
              <a:buClr>
                <a:schemeClr val="accent2"/>
              </a:buClr>
              <a:buFont typeface="Arial" panose="020B0604020202020204" pitchFamily="34" charset="0"/>
              <a:buChar char="•"/>
            </a:pPr>
            <a:r>
              <a:rPr lang="en-US" sz="3600" dirty="0"/>
              <a:t>This was a festival that occurred at the end of the dry season and the beginning of the rainy season</a:t>
            </a:r>
          </a:p>
          <a:p>
            <a:pPr marL="571500" indent="-571500">
              <a:buClr>
                <a:schemeClr val="accent2"/>
              </a:buClr>
              <a:buFont typeface="Arial" panose="020B0604020202020204" pitchFamily="34" charset="0"/>
              <a:buChar char="•"/>
            </a:pPr>
            <a:r>
              <a:rPr lang="en-US" sz="3600" dirty="0"/>
              <a:t>It commemorated God’s protection of Israel during its wilderness wanderings (see </a:t>
            </a:r>
            <a:r>
              <a:rPr lang="en-US" sz="3600" dirty="0" err="1"/>
              <a:t>Exod</a:t>
            </a:r>
            <a:r>
              <a:rPr lang="en-US" sz="3600" dirty="0"/>
              <a:t> 17:1–6 )</a:t>
            </a:r>
          </a:p>
          <a:p>
            <a:pPr marL="571500" indent="-571500">
              <a:buClr>
                <a:schemeClr val="accent2"/>
              </a:buClr>
              <a:buFont typeface="Arial" panose="020B0604020202020204" pitchFamily="34" charset="0"/>
              <a:buChar char="•"/>
            </a:pPr>
            <a:r>
              <a:rPr lang="en-US" sz="3600" dirty="0"/>
              <a:t>In Jesus’ day a water libation ceremony would have accompanied the Feast, together with the reading of </a:t>
            </a:r>
            <a:r>
              <a:rPr lang="en-US" sz="3600" dirty="0">
                <a:highlight>
                  <a:srgbClr val="FF0000"/>
                </a:highlight>
              </a:rPr>
              <a:t>Isaiah 12:1–5</a:t>
            </a:r>
            <a:r>
              <a:rPr lang="en-US" sz="3600" dirty="0"/>
              <a:t>; water brought from the Pool of Siloam and wine were poured over the altar of the Jerusalem temple.</a:t>
            </a:r>
          </a:p>
          <a:p>
            <a:pPr marL="571500" indent="-571500">
              <a:buClr>
                <a:schemeClr val="accent2"/>
              </a:buClr>
              <a:buFont typeface="Arial" panose="020B0604020202020204" pitchFamily="34" charset="0"/>
              <a:buChar char="•"/>
            </a:pPr>
            <a:r>
              <a:rPr lang="en-US" sz="3600" dirty="0"/>
              <a:t>What is the “living water” Jesus gives</a:t>
            </a:r>
            <a:r>
              <a:rPr lang="en-US" sz="3600"/>
              <a:t>, according to Him?</a:t>
            </a:r>
            <a:endParaRPr lang="en-US" sz="3600" dirty="0"/>
          </a:p>
          <a:p>
            <a:pPr marL="571500" indent="-571500">
              <a:buClr>
                <a:schemeClr val="accent2"/>
              </a:buClr>
              <a:buFont typeface="Arial" panose="020B0604020202020204" pitchFamily="34" charset="0"/>
              <a:buChar char="•"/>
            </a:pPr>
            <a:r>
              <a:rPr lang="en-US" sz="3600" dirty="0"/>
              <a:t>Read Rev 22:1–5 (Psalm 1:1–3). Thoughts?  </a:t>
            </a:r>
          </a:p>
          <a:p>
            <a:pPr marL="571500" indent="-571500">
              <a:buClr>
                <a:schemeClr val="accent2"/>
              </a:buClr>
              <a:buFont typeface="Arial" panose="020B0604020202020204" pitchFamily="34" charset="0"/>
              <a:buChar char="•"/>
            </a:pPr>
            <a:endParaRPr lang="en-US" sz="3600" dirty="0"/>
          </a:p>
          <a:p>
            <a:pPr marL="571500" indent="-571500">
              <a:buClr>
                <a:schemeClr val="accent2"/>
              </a:buClr>
              <a:buFont typeface="Arial" panose="020B0604020202020204" pitchFamily="34" charset="0"/>
              <a:buChar char="•"/>
            </a:pPr>
            <a:endParaRPr lang="en-US" sz="3600" dirty="0"/>
          </a:p>
        </p:txBody>
      </p:sp>
    </p:spTree>
    <p:extLst>
      <p:ext uri="{BB962C8B-B14F-4D97-AF65-F5344CB8AC3E}">
        <p14:creationId xmlns:p14="http://schemas.microsoft.com/office/powerpoint/2010/main" val="390959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Gospel of John (2003 Full Movie) [HD]">
            <a:hlinkClick r:id="" action="ppaction://media"/>
            <a:extLst>
              <a:ext uri="{FF2B5EF4-FFF2-40B4-BE49-F238E27FC236}">
                <a16:creationId xmlns:a16="http://schemas.microsoft.com/office/drawing/2014/main" id="{8A00E2CA-5F10-4C80-9BBB-5B5F8893DEBC}"/>
              </a:ext>
            </a:extLst>
          </p:cNvPr>
          <p:cNvPicPr>
            <a:picLocks noRot="1" noChangeAspect="1"/>
          </p:cNvPicPr>
          <p:nvPr>
            <a:videoFile r:link="rId1"/>
          </p:nvPr>
        </p:nvPicPr>
        <p:blipFill>
          <a:blip r:embed="rId3"/>
          <a:stretch>
            <a:fillRect/>
          </a:stretch>
        </p:blipFill>
        <p:spPr>
          <a:xfrm>
            <a:off x="1143000" y="742950"/>
            <a:ext cx="9906000" cy="5572125"/>
          </a:xfrm>
          <a:prstGeom prst="rect">
            <a:avLst/>
          </a:prstGeom>
        </p:spPr>
      </p:pic>
      <p:sp>
        <p:nvSpPr>
          <p:cNvPr id="3" name="Title 2">
            <a:extLst>
              <a:ext uri="{FF2B5EF4-FFF2-40B4-BE49-F238E27FC236}">
                <a16:creationId xmlns:a16="http://schemas.microsoft.com/office/drawing/2014/main" id="{602E1F70-D7FA-4A5B-8FE8-7E46759962F0}"/>
              </a:ext>
            </a:extLst>
          </p:cNvPr>
          <p:cNvSpPr>
            <a:spLocks noGrp="1"/>
          </p:cNvSpPr>
          <p:nvPr>
            <p:ph type="title"/>
          </p:nvPr>
        </p:nvSpPr>
        <p:spPr>
          <a:xfrm>
            <a:off x="1981200" y="-228600"/>
            <a:ext cx="8229600" cy="1219200"/>
          </a:xfrm>
        </p:spPr>
        <p:txBody>
          <a:bodyPr/>
          <a:lstStyle/>
          <a:p>
            <a:pPr algn="ctr"/>
            <a:r>
              <a:rPr lang="en-US" dirty="0"/>
              <a:t>John 20:19–23  </a:t>
            </a:r>
          </a:p>
        </p:txBody>
      </p:sp>
      <p:sp>
        <p:nvSpPr>
          <p:cNvPr id="4" name="TextBox 3">
            <a:extLst>
              <a:ext uri="{FF2B5EF4-FFF2-40B4-BE49-F238E27FC236}">
                <a16:creationId xmlns:a16="http://schemas.microsoft.com/office/drawing/2014/main" id="{222D7198-1FBD-45D3-B0F4-E58E7087CAB3}"/>
              </a:ext>
            </a:extLst>
          </p:cNvPr>
          <p:cNvSpPr txBox="1"/>
          <p:nvPr/>
        </p:nvSpPr>
        <p:spPr>
          <a:xfrm>
            <a:off x="914400" y="6119336"/>
            <a:ext cx="108966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onstantia"/>
                <a:ea typeface="+mn-ea"/>
                <a:cs typeface="+mn-cs"/>
              </a:rPr>
              <a:t>Giver of Living Water (the Holy Spirit)</a:t>
            </a:r>
          </a:p>
        </p:txBody>
      </p:sp>
    </p:spTree>
    <p:extLst>
      <p:ext uri="{BB962C8B-B14F-4D97-AF65-F5344CB8AC3E}">
        <p14:creationId xmlns:p14="http://schemas.microsoft.com/office/powerpoint/2010/main" val="3110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9DD5C-A0ED-4D07-997D-4C8126EB5A69}"/>
              </a:ext>
            </a:extLst>
          </p:cNvPr>
          <p:cNvSpPr>
            <a:spLocks noGrp="1"/>
          </p:cNvSpPr>
          <p:nvPr>
            <p:ph type="title"/>
          </p:nvPr>
        </p:nvSpPr>
        <p:spPr>
          <a:xfrm>
            <a:off x="609600" y="-152400"/>
            <a:ext cx="10972800" cy="1219200"/>
          </a:xfrm>
        </p:spPr>
        <p:txBody>
          <a:bodyPr>
            <a:normAutofit/>
          </a:bodyPr>
          <a:lstStyle/>
          <a:p>
            <a:pPr algn="ctr"/>
            <a:r>
              <a:rPr lang="en-US" sz="4300" dirty="0"/>
              <a:t>The Spirit (Living Water) Gives Life</a:t>
            </a:r>
          </a:p>
        </p:txBody>
      </p:sp>
      <p:pic>
        <p:nvPicPr>
          <p:cNvPr id="4" name="Picture 3">
            <a:extLst>
              <a:ext uri="{FF2B5EF4-FFF2-40B4-BE49-F238E27FC236}">
                <a16:creationId xmlns:a16="http://schemas.microsoft.com/office/drawing/2014/main" id="{A87FF982-EAFA-4C4B-BA60-589B269E2F82}"/>
              </a:ext>
            </a:extLst>
          </p:cNvPr>
          <p:cNvPicPr>
            <a:picLocks noChangeAspect="1"/>
          </p:cNvPicPr>
          <p:nvPr/>
        </p:nvPicPr>
        <p:blipFill>
          <a:blip r:embed="rId2"/>
          <a:stretch>
            <a:fillRect/>
          </a:stretch>
        </p:blipFill>
        <p:spPr>
          <a:xfrm>
            <a:off x="369292" y="1063052"/>
            <a:ext cx="11453416" cy="6165433"/>
          </a:xfrm>
          <a:prstGeom prst="rect">
            <a:avLst/>
          </a:prstGeom>
        </p:spPr>
      </p:pic>
      <p:sp>
        <p:nvSpPr>
          <p:cNvPr id="3" name="TextBox 2">
            <a:extLst>
              <a:ext uri="{FF2B5EF4-FFF2-40B4-BE49-F238E27FC236}">
                <a16:creationId xmlns:a16="http://schemas.microsoft.com/office/drawing/2014/main" id="{EF3FDE8F-D133-47B8-84EC-019FBB0961FB}"/>
              </a:ext>
            </a:extLst>
          </p:cNvPr>
          <p:cNvSpPr txBox="1"/>
          <p:nvPr/>
        </p:nvSpPr>
        <p:spPr>
          <a:xfrm>
            <a:off x="152400" y="1295400"/>
            <a:ext cx="12115800" cy="6740307"/>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
                <a:srgbClr val="F3A447"/>
              </a:buClr>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highlight>
                  <a:srgbClr val="800000"/>
                </a:highlight>
                <a:uLnTx/>
                <a:uFillTx/>
                <a:latin typeface="Constantia"/>
              </a:rPr>
              <a:t>Let’s go back to the</a:t>
            </a:r>
            <a:r>
              <a:rPr kumimoji="0" lang="en-US" sz="3600" b="0" i="0" u="none" strike="noStrike" kern="1200" cap="none" spc="0" normalizeH="0" noProof="0" dirty="0">
                <a:ln>
                  <a:noFill/>
                </a:ln>
                <a:solidFill>
                  <a:prstClr val="white"/>
                </a:solidFill>
                <a:effectLst/>
                <a:highlight>
                  <a:srgbClr val="800000"/>
                </a:highlight>
                <a:uLnTx/>
                <a:uFillTx/>
                <a:latin typeface="Constantia"/>
              </a:rPr>
              <a:t> earlier </a:t>
            </a:r>
            <a:r>
              <a:rPr lang="en-US" sz="3600" noProof="0" dirty="0">
                <a:solidFill>
                  <a:prstClr val="white"/>
                </a:solidFill>
                <a:highlight>
                  <a:srgbClr val="800000"/>
                </a:highlight>
                <a:latin typeface="Constantia"/>
              </a:rPr>
              <a:t>image of the woman at the well. Consider the first sin of Adam and Eve and how the </a:t>
            </a:r>
            <a:r>
              <a:rPr lang="en-US" sz="3600" dirty="0">
                <a:solidFill>
                  <a:prstClr val="white"/>
                </a:solidFill>
                <a:highlight>
                  <a:srgbClr val="800000"/>
                </a:highlight>
                <a:latin typeface="Constantia"/>
              </a:rPr>
              <a:t>original blissful picture of work/play/rest intended by God became painful, with thorns and sweat (Gen 3:17–19).</a:t>
            </a:r>
          </a:p>
          <a:p>
            <a:pPr marL="571500" marR="0" lvl="0" indent="-571500" algn="l" defTabSz="914400" rtl="0" eaLnBrk="1" fontAlgn="auto" latinLnBrk="0" hangingPunct="1">
              <a:lnSpc>
                <a:spcPct val="100000"/>
              </a:lnSpc>
              <a:spcBef>
                <a:spcPts val="0"/>
              </a:spcBef>
              <a:spcAft>
                <a:spcPts val="0"/>
              </a:spcAft>
              <a:buClr>
                <a:srgbClr val="F3A447"/>
              </a:buClr>
              <a:buSzTx/>
              <a:buFont typeface="Arial" panose="020B0604020202020204" pitchFamily="34" charset="0"/>
              <a:buChar char="•"/>
              <a:tabLst/>
              <a:defRPr/>
            </a:pPr>
            <a:r>
              <a:rPr lang="en-US" sz="3600" dirty="0">
                <a:solidFill>
                  <a:prstClr val="white"/>
                </a:solidFill>
                <a:highlight>
                  <a:srgbClr val="800000"/>
                </a:highlight>
                <a:latin typeface="Constantia"/>
              </a:rPr>
              <a:t>At His resurrection, when Jesus breathes over His disciples giving them the gift of His Spirit, John uses the same word as was used to breathe into Adam, giving him the breath of life (Gen 2:7)!</a:t>
            </a:r>
          </a:p>
          <a:p>
            <a:pPr marL="571500" marR="0" lvl="0" indent="-571500" algn="l" defTabSz="914400" rtl="0" eaLnBrk="1" fontAlgn="auto" latinLnBrk="0" hangingPunct="1">
              <a:lnSpc>
                <a:spcPct val="100000"/>
              </a:lnSpc>
              <a:spcBef>
                <a:spcPts val="0"/>
              </a:spcBef>
              <a:spcAft>
                <a:spcPts val="0"/>
              </a:spcAft>
              <a:buClr>
                <a:srgbClr val="F3A447"/>
              </a:buClr>
              <a:buSzTx/>
              <a:buFont typeface="Arial" panose="020B0604020202020204" pitchFamily="34" charset="0"/>
              <a:buChar char="•"/>
              <a:tabLst/>
              <a:defRPr/>
            </a:pPr>
            <a:r>
              <a:rPr lang="en-US" sz="3600" dirty="0">
                <a:solidFill>
                  <a:prstClr val="white"/>
                </a:solidFill>
                <a:highlight>
                  <a:srgbClr val="800000"/>
                </a:highlight>
                <a:latin typeface="Constantia"/>
              </a:rPr>
              <a:t>What does this say to you about  </a:t>
            </a:r>
            <a:endParaRPr lang="en-US" sz="3600" noProof="0" dirty="0">
              <a:solidFill>
                <a:prstClr val="white"/>
              </a:solidFill>
              <a:highlight>
                <a:srgbClr val="800000"/>
              </a:highlight>
              <a:latin typeface="Constantia"/>
            </a:endParaRPr>
          </a:p>
          <a:p>
            <a:pPr marL="571500" marR="0" lvl="0" indent="-571500" algn="l" defTabSz="914400" rtl="0" eaLnBrk="1" fontAlgn="auto" latinLnBrk="0" hangingPunct="1">
              <a:lnSpc>
                <a:spcPct val="100000"/>
              </a:lnSpc>
              <a:spcBef>
                <a:spcPts val="0"/>
              </a:spcBef>
              <a:spcAft>
                <a:spcPts val="0"/>
              </a:spcAft>
              <a:buClr>
                <a:srgbClr val="F3A447"/>
              </a:buClr>
              <a:buSzTx/>
              <a:buFont typeface="Arial" panose="020B0604020202020204" pitchFamily="34" charset="0"/>
              <a:buChar char="•"/>
              <a:tabLst/>
              <a:defRPr/>
            </a:pPr>
            <a:endParaRPr kumimoji="0" lang="en-US" sz="3600" b="0" i="0" u="none" strike="noStrike" kern="1200" cap="none" spc="0" normalizeH="0" baseline="0" noProof="0" dirty="0">
              <a:ln>
                <a:noFill/>
              </a:ln>
              <a:solidFill>
                <a:prstClr val="white"/>
              </a:solidFill>
              <a:effectLst/>
              <a:highlight>
                <a:srgbClr val="800000"/>
              </a:highlight>
              <a:uLnTx/>
              <a:uFillTx/>
              <a:latin typeface="Constantia"/>
            </a:endParaRPr>
          </a:p>
          <a:p>
            <a:pPr marL="571500" marR="0" lvl="0" indent="-571500" algn="l" defTabSz="914400" rtl="0" eaLnBrk="1" fontAlgn="auto" latinLnBrk="0" hangingPunct="1">
              <a:lnSpc>
                <a:spcPct val="100000"/>
              </a:lnSpc>
              <a:spcBef>
                <a:spcPts val="0"/>
              </a:spcBef>
              <a:spcAft>
                <a:spcPts val="0"/>
              </a:spcAft>
              <a:buClr>
                <a:srgbClr val="F3A447"/>
              </a:buClr>
              <a:buSzTx/>
              <a:buFont typeface="Arial" panose="020B0604020202020204" pitchFamily="34" charset="0"/>
              <a:buChar char="•"/>
              <a:tabLst/>
              <a:defRPr/>
            </a:pPr>
            <a:endParaRPr kumimoji="0" lang="en-US" sz="3600" b="0" i="0" u="none" strike="noStrike" kern="1200" cap="none" spc="0" normalizeH="0" baseline="0" noProof="0" dirty="0">
              <a:ln>
                <a:noFill/>
              </a:ln>
              <a:solidFill>
                <a:prstClr val="white"/>
              </a:solidFill>
              <a:effectLst/>
              <a:uLnTx/>
              <a:uFillTx/>
              <a:latin typeface="Constantia"/>
              <a:ea typeface="+mn-ea"/>
              <a:cs typeface="+mn-cs"/>
            </a:endParaRPr>
          </a:p>
          <a:p>
            <a:pPr marL="571500" marR="0" lvl="0" indent="-571500" algn="l" defTabSz="914400" rtl="0" eaLnBrk="1" fontAlgn="auto" latinLnBrk="0" hangingPunct="1">
              <a:lnSpc>
                <a:spcPct val="100000"/>
              </a:lnSpc>
              <a:spcBef>
                <a:spcPts val="0"/>
              </a:spcBef>
              <a:spcAft>
                <a:spcPts val="0"/>
              </a:spcAft>
              <a:buClr>
                <a:srgbClr val="F3A447"/>
              </a:buClr>
              <a:buSzTx/>
              <a:buFont typeface="Arial" panose="020B0604020202020204" pitchFamily="34" charset="0"/>
              <a:buChar char="•"/>
              <a:tabLst/>
              <a:defRPr/>
            </a:pPr>
            <a:endParaRPr kumimoji="0" lang="en-US" sz="3600" b="0" i="0" u="none" strike="noStrike" kern="1200" cap="none" spc="0" normalizeH="0" baseline="0" noProof="0" dirty="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0918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rley loaves">
            <a:extLst>
              <a:ext uri="{FF2B5EF4-FFF2-40B4-BE49-F238E27FC236}">
                <a16:creationId xmlns:a16="http://schemas.microsoft.com/office/drawing/2014/main" id="{341BCA93-297F-4367-9620-E7A895E81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38200"/>
            <a:ext cx="8229600" cy="54569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63DE275-1D06-4A44-9B78-C1A335EEA81C}"/>
              </a:ext>
            </a:extLst>
          </p:cNvPr>
          <p:cNvSpPr>
            <a:spLocks noGrp="1"/>
          </p:cNvSpPr>
          <p:nvPr>
            <p:ph type="title"/>
          </p:nvPr>
        </p:nvSpPr>
        <p:spPr>
          <a:xfrm>
            <a:off x="1800143" y="5638800"/>
            <a:ext cx="8229600" cy="1219200"/>
          </a:xfrm>
        </p:spPr>
        <p:txBody>
          <a:bodyPr/>
          <a:lstStyle/>
          <a:p>
            <a:pPr algn="ctr"/>
            <a:r>
              <a:rPr lang="en-US" dirty="0"/>
              <a:t>Bread of Life</a:t>
            </a:r>
          </a:p>
        </p:txBody>
      </p:sp>
      <p:sp>
        <p:nvSpPr>
          <p:cNvPr id="4" name="TextBox 3">
            <a:extLst>
              <a:ext uri="{FF2B5EF4-FFF2-40B4-BE49-F238E27FC236}">
                <a16:creationId xmlns:a16="http://schemas.microsoft.com/office/drawing/2014/main" id="{8986DFB8-9448-4A59-BA11-F94A16E3F235}"/>
              </a:ext>
            </a:extLst>
          </p:cNvPr>
          <p:cNvSpPr txBox="1"/>
          <p:nvPr/>
        </p:nvSpPr>
        <p:spPr>
          <a:xfrm>
            <a:off x="1923886" y="228600"/>
            <a:ext cx="8305800" cy="707886"/>
          </a:xfrm>
          <a:prstGeom prst="rect">
            <a:avLst/>
          </a:prstGeom>
          <a:noFill/>
        </p:spPr>
        <p:txBody>
          <a:bodyPr wrap="square" rtlCol="0">
            <a:spAutoFit/>
          </a:bodyPr>
          <a:lstStyle/>
          <a:p>
            <a:pPr algn="ctr"/>
            <a:r>
              <a:rPr lang="en-US" sz="4000" dirty="0"/>
              <a:t>For Next Sunday, Read John 6:22–35 </a:t>
            </a:r>
          </a:p>
        </p:txBody>
      </p:sp>
    </p:spTree>
    <p:extLst>
      <p:ext uri="{BB962C8B-B14F-4D97-AF65-F5344CB8AC3E}">
        <p14:creationId xmlns:p14="http://schemas.microsoft.com/office/powerpoint/2010/main" val="60205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5893"/>
            <a:ext cx="8229600" cy="914400"/>
          </a:xfrm>
        </p:spPr>
        <p:txBody>
          <a:bodyPr>
            <a:normAutofit/>
          </a:bodyPr>
          <a:lstStyle/>
          <a:p>
            <a:r>
              <a:rPr lang="en-US" sz="4400" dirty="0"/>
              <a:t>“Signs” (</a:t>
            </a:r>
            <a:r>
              <a:rPr lang="el-GR" sz="4400" dirty="0" err="1"/>
              <a:t>σημεια</a:t>
            </a:r>
            <a:r>
              <a:rPr lang="en-US" sz="4400" dirty="0"/>
              <a:t>) </a:t>
            </a:r>
            <a:endParaRPr lang="en-US" dirty="0"/>
          </a:p>
        </p:txBody>
      </p:sp>
      <p:pic>
        <p:nvPicPr>
          <p:cNvPr id="1026" name="Picture 2" descr="Image result for sign">
            <a:extLst>
              <a:ext uri="{FF2B5EF4-FFF2-40B4-BE49-F238E27FC236}">
                <a16:creationId xmlns:a16="http://schemas.microsoft.com/office/drawing/2014/main" id="{59BC026E-1651-4465-A6FD-2EC9419ED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205433">
            <a:off x="6660919" y="-114165"/>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1066800"/>
            <a:ext cx="11582400" cy="5105400"/>
          </a:xfrm>
        </p:spPr>
        <p:txBody>
          <a:bodyPr>
            <a:noAutofit/>
          </a:bodyPr>
          <a:lstStyle/>
          <a:p>
            <a:pPr lvl="1"/>
            <a:r>
              <a:rPr lang="en-US" sz="3200" dirty="0"/>
              <a:t>The Cana miracle ends with the words, “This, the first of his signs, Jesus did in Cana” (2:11). </a:t>
            </a:r>
          </a:p>
          <a:p>
            <a:pPr lvl="1"/>
            <a:r>
              <a:rPr lang="en-US" sz="3200" dirty="0"/>
              <a:t>Miraculous actions of Jesus in other gospel accounts are called “miracles” (</a:t>
            </a:r>
            <a:r>
              <a:rPr lang="el-GR" sz="3200" dirty="0" err="1"/>
              <a:t>δυναμεις</a:t>
            </a:r>
            <a:r>
              <a:rPr lang="en-US" sz="3200" dirty="0"/>
              <a:t>). </a:t>
            </a:r>
          </a:p>
          <a:p>
            <a:pPr lvl="1"/>
            <a:r>
              <a:rPr lang="en-US" sz="3200" dirty="0"/>
              <a:t>“Signs” by definition point to meaning beyond themselves; though signs in this gospel are a kind of symbolic action, they occur in the narrative of John as actual, historic events.</a:t>
            </a:r>
          </a:p>
          <a:p>
            <a:pPr lvl="1"/>
            <a:r>
              <a:rPr lang="en-US" sz="3200" dirty="0"/>
              <a:t>Signs included in John’s Gospel are included “so that you may believe that Jesus is the Christ, the Son of God, and that by believing you might have life in his name” (20:30-31).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500" dirty="0"/>
              <a:t>What did/does the miraculous sign at Cana mean? (Part 1)</a:t>
            </a:r>
          </a:p>
        </p:txBody>
      </p:sp>
      <p:sp>
        <p:nvSpPr>
          <p:cNvPr id="3" name="Content Placeholder 2"/>
          <p:cNvSpPr>
            <a:spLocks noGrp="1"/>
          </p:cNvSpPr>
          <p:nvPr>
            <p:ph idx="1"/>
          </p:nvPr>
        </p:nvSpPr>
        <p:spPr>
          <a:xfrm>
            <a:off x="228600" y="1371600"/>
            <a:ext cx="11582400" cy="5486400"/>
          </a:xfrm>
        </p:spPr>
        <p:txBody>
          <a:bodyPr>
            <a:normAutofit/>
          </a:bodyPr>
          <a:lstStyle/>
          <a:p>
            <a:pPr lvl="1"/>
            <a:r>
              <a:rPr lang="en-US" sz="3600" dirty="0">
                <a:highlight>
                  <a:srgbClr val="FF0000"/>
                </a:highlight>
              </a:rPr>
              <a:t>Conversations and discourses</a:t>
            </a:r>
            <a:r>
              <a:rPr lang="en-US" sz="3600" dirty="0"/>
              <a:t> surrounding these symbolic actions help elucidate their meaning... </a:t>
            </a:r>
          </a:p>
          <a:p>
            <a:pPr lvl="1"/>
            <a:r>
              <a:rPr lang="en-US" sz="3600" dirty="0"/>
              <a:t>Call to mind our earlier discussion on </a:t>
            </a:r>
            <a:r>
              <a:rPr lang="en-US" sz="3600" dirty="0">
                <a:highlight>
                  <a:srgbClr val="800080"/>
                </a:highlight>
              </a:rPr>
              <a:t>dramatic irony</a:t>
            </a:r>
            <a:r>
              <a:rPr lang="en-US" sz="3600" dirty="0"/>
              <a:t> (the readers know something hidden from people in the text or onstage). What do </a:t>
            </a:r>
            <a:r>
              <a:rPr lang="en-US" sz="3600" i="1" dirty="0"/>
              <a:t>we the readers </a:t>
            </a:r>
            <a:r>
              <a:rPr lang="en-US" sz="3600" dirty="0"/>
              <a:t>know about Jesus’ sign that someone in the text does not?   </a:t>
            </a:r>
          </a:p>
          <a:p>
            <a:pPr lvl="1"/>
            <a:r>
              <a:rPr lang="en-US" sz="3600" dirty="0"/>
              <a:t>Identify </a:t>
            </a:r>
            <a:r>
              <a:rPr lang="en-US" sz="3600" dirty="0">
                <a:highlight>
                  <a:srgbClr val="800080"/>
                </a:highlight>
              </a:rPr>
              <a:t>misunderstanding</a:t>
            </a:r>
            <a:r>
              <a:rPr lang="en-US" sz="3600" dirty="0"/>
              <a:t> in this text. Who “misunderstands” the sign? What does he misunderstand about it?  </a:t>
            </a:r>
          </a:p>
          <a:p>
            <a:endParaRPr lang="en-US" dirty="0"/>
          </a:p>
          <a:p>
            <a:pPr lvl="1"/>
            <a:endParaRPr lang="en-US" dirty="0"/>
          </a:p>
        </p:txBody>
      </p:sp>
    </p:spTree>
    <p:extLst>
      <p:ext uri="{BB962C8B-B14F-4D97-AF65-F5344CB8AC3E}">
        <p14:creationId xmlns:p14="http://schemas.microsoft.com/office/powerpoint/2010/main" val="368594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1635"/>
            <a:ext cx="11353800" cy="1219200"/>
          </a:xfrm>
        </p:spPr>
        <p:txBody>
          <a:bodyPr>
            <a:noAutofit/>
          </a:bodyPr>
          <a:lstStyle/>
          <a:p>
            <a:pPr algn="ctr"/>
            <a:r>
              <a:rPr lang="en-US" dirty="0"/>
              <a:t>What did/does the miraculous sign at Cana mean? (Part 2) </a:t>
            </a:r>
          </a:p>
        </p:txBody>
      </p:sp>
      <p:sp>
        <p:nvSpPr>
          <p:cNvPr id="3" name="Content Placeholder 2"/>
          <p:cNvSpPr>
            <a:spLocks noGrp="1"/>
          </p:cNvSpPr>
          <p:nvPr>
            <p:ph idx="1"/>
          </p:nvPr>
        </p:nvSpPr>
        <p:spPr>
          <a:xfrm>
            <a:off x="457200" y="1371600"/>
            <a:ext cx="11353800" cy="5486400"/>
          </a:xfrm>
        </p:spPr>
        <p:txBody>
          <a:bodyPr>
            <a:normAutofit/>
          </a:bodyPr>
          <a:lstStyle/>
          <a:p>
            <a:pPr lvl="1">
              <a:buClr>
                <a:srgbClr val="F3A447">
                  <a:shade val="75000"/>
                </a:srgbClr>
              </a:buClr>
            </a:pPr>
            <a:r>
              <a:rPr lang="en-US" sz="3600" dirty="0">
                <a:solidFill>
                  <a:srgbClr val="FEFAC9"/>
                </a:solidFill>
              </a:rPr>
              <a:t>Symbolic actions like the signs of Jesus appropriate and redefine associations with </a:t>
            </a:r>
            <a:r>
              <a:rPr lang="en-US" sz="3600" u="sng" dirty="0">
                <a:solidFill>
                  <a:srgbClr val="FEFAC9"/>
                </a:solidFill>
                <a:highlight>
                  <a:srgbClr val="FF0000"/>
                </a:highlight>
              </a:rPr>
              <a:t>images connected with the sign or action</a:t>
            </a:r>
          </a:p>
          <a:p>
            <a:pPr lvl="1">
              <a:buClr>
                <a:srgbClr val="F3A447">
                  <a:shade val="75000"/>
                </a:srgbClr>
              </a:buClr>
            </a:pPr>
            <a:r>
              <a:rPr lang="en-US" sz="3600" dirty="0">
                <a:solidFill>
                  <a:srgbClr val="FEFAC9"/>
                </a:solidFill>
              </a:rPr>
              <a:t>One important image from this text: </a:t>
            </a:r>
          </a:p>
          <a:p>
            <a:pPr lvl="2">
              <a:buClr>
                <a:srgbClr val="F3A447">
                  <a:shade val="75000"/>
                </a:srgbClr>
              </a:buClr>
            </a:pPr>
            <a:r>
              <a:rPr lang="en-US" sz="3600" dirty="0">
                <a:solidFill>
                  <a:srgbClr val="FEFAC9"/>
                </a:solidFill>
              </a:rPr>
              <a:t>Bridegroom (in both Greco-Roman and Palestinian “Jewish” contexts, the bridegroom’s family paid for the wedding &amp; its wine; see also Israel as the bride of God: Jeremiah 2:1-2; Isaiah 54:1–8, 62:5)</a:t>
            </a:r>
            <a:r>
              <a:rPr lang="en-US" sz="3600" u="sng" dirty="0">
                <a:solidFill>
                  <a:srgbClr val="FEFAC9"/>
                </a:solidFill>
              </a:rPr>
              <a:t>  </a:t>
            </a:r>
            <a:endParaRPr lang="en-US" sz="3600" dirty="0"/>
          </a:p>
          <a:p>
            <a:endParaRPr lang="en-US" dirty="0"/>
          </a:p>
          <a:p>
            <a:pPr lvl="1"/>
            <a:endParaRPr lang="en-US" dirty="0"/>
          </a:p>
        </p:txBody>
      </p:sp>
    </p:spTree>
    <p:extLst>
      <p:ext uri="{BB962C8B-B14F-4D97-AF65-F5344CB8AC3E}">
        <p14:creationId xmlns:p14="http://schemas.microsoft.com/office/powerpoint/2010/main" val="316485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75008-4566-4266-B56E-6BD307D50E71}"/>
              </a:ext>
            </a:extLst>
          </p:cNvPr>
          <p:cNvSpPr>
            <a:spLocks noGrp="1"/>
          </p:cNvSpPr>
          <p:nvPr>
            <p:ph type="title"/>
          </p:nvPr>
        </p:nvSpPr>
        <p:spPr/>
        <p:txBody>
          <a:bodyPr>
            <a:noAutofit/>
          </a:bodyPr>
          <a:lstStyle/>
          <a:p>
            <a:pPr algn="ctr"/>
            <a:r>
              <a:rPr lang="en-US" dirty="0"/>
              <a:t>Excursus:                                            </a:t>
            </a:r>
            <a:br>
              <a:rPr lang="en-US" dirty="0"/>
            </a:br>
            <a:r>
              <a:rPr lang="en-US" dirty="0"/>
              <a:t>“Friend of the Bridegroom” (3:29) </a:t>
            </a:r>
          </a:p>
        </p:txBody>
      </p:sp>
      <p:sp>
        <p:nvSpPr>
          <p:cNvPr id="3" name="TextBox 2">
            <a:extLst>
              <a:ext uri="{FF2B5EF4-FFF2-40B4-BE49-F238E27FC236}">
                <a16:creationId xmlns:a16="http://schemas.microsoft.com/office/drawing/2014/main" id="{51D5FD3C-A5AB-41C3-9AAC-3F4503786A7C}"/>
              </a:ext>
            </a:extLst>
          </p:cNvPr>
          <p:cNvSpPr txBox="1"/>
          <p:nvPr/>
        </p:nvSpPr>
        <p:spPr>
          <a:xfrm>
            <a:off x="559293" y="1676400"/>
            <a:ext cx="11049000" cy="4508927"/>
          </a:xfrm>
          <a:prstGeom prst="rect">
            <a:avLst/>
          </a:prstGeom>
          <a:noFill/>
        </p:spPr>
        <p:txBody>
          <a:bodyPr wrap="square" rtlCol="0">
            <a:spAutoFit/>
          </a:bodyPr>
          <a:lstStyle/>
          <a:p>
            <a:pPr marL="457200" indent="-457200">
              <a:buClr>
                <a:schemeClr val="accent2"/>
              </a:buClr>
              <a:buFont typeface="Arial" panose="020B0604020202020204" pitchFamily="34" charset="0"/>
              <a:buChar char="•"/>
            </a:pPr>
            <a:r>
              <a:rPr lang="en-US" sz="3600" dirty="0"/>
              <a:t>A friend of the bridegroom was charged with the preliminaries of the marriage. He arranged the contract, acted for the bridegroom during the betrothal, and arranged for, and presided over the festivities associated with the wedding itself.</a:t>
            </a:r>
          </a:p>
          <a:p>
            <a:pPr marL="457200" indent="-457200">
              <a:buClr>
                <a:schemeClr val="accent2"/>
              </a:buClr>
              <a:buFont typeface="Arial" panose="020B0604020202020204" pitchFamily="34" charset="0"/>
              <a:buChar char="•"/>
            </a:pPr>
            <a:r>
              <a:rPr lang="en-US" sz="3600" dirty="0"/>
              <a:t>Why do you suppose John called himself “friend of the bridegroom”?  </a:t>
            </a:r>
          </a:p>
          <a:p>
            <a:endParaRPr lang="en-US" sz="3500" dirty="0"/>
          </a:p>
        </p:txBody>
      </p:sp>
    </p:spTree>
    <p:extLst>
      <p:ext uri="{BB962C8B-B14F-4D97-AF65-F5344CB8AC3E}">
        <p14:creationId xmlns:p14="http://schemas.microsoft.com/office/powerpoint/2010/main" val="13481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353800" cy="1219200"/>
          </a:xfrm>
        </p:spPr>
        <p:txBody>
          <a:bodyPr>
            <a:noAutofit/>
          </a:bodyPr>
          <a:lstStyle/>
          <a:p>
            <a:pPr algn="ctr"/>
            <a:r>
              <a:rPr lang="en-US" dirty="0"/>
              <a:t>What did/does the miraculous sign at Cana mean? (Part 3) </a:t>
            </a:r>
          </a:p>
        </p:txBody>
      </p:sp>
      <p:sp>
        <p:nvSpPr>
          <p:cNvPr id="3" name="Content Placeholder 2"/>
          <p:cNvSpPr>
            <a:spLocks noGrp="1"/>
          </p:cNvSpPr>
          <p:nvPr>
            <p:ph idx="1"/>
          </p:nvPr>
        </p:nvSpPr>
        <p:spPr>
          <a:xfrm>
            <a:off x="457200" y="1371600"/>
            <a:ext cx="11277600" cy="5715000"/>
          </a:xfrm>
        </p:spPr>
        <p:txBody>
          <a:bodyPr>
            <a:normAutofit/>
          </a:bodyPr>
          <a:lstStyle/>
          <a:p>
            <a:pPr lvl="1"/>
            <a:r>
              <a:rPr lang="en-US" sz="3600" dirty="0">
                <a:highlight>
                  <a:srgbClr val="FF0000"/>
                </a:highlight>
              </a:rPr>
              <a:t>Allusions to Jesus’ </a:t>
            </a:r>
            <a:r>
              <a:rPr lang="en-US" sz="3600" u="sng" dirty="0">
                <a:highlight>
                  <a:srgbClr val="FF0000"/>
                </a:highlight>
              </a:rPr>
              <a:t>death and resurrection</a:t>
            </a:r>
            <a:r>
              <a:rPr lang="en-US" sz="3600" dirty="0"/>
              <a:t> appear in each of the symbolic actions, so that Jesus’ death and resurrection disclose the significance of earlier actions, and earlier actions help readers discern the meaning of Jesus’ suffering and death. </a:t>
            </a:r>
          </a:p>
          <a:p>
            <a:pPr lvl="1"/>
            <a:r>
              <a:rPr lang="en-US" sz="3600" dirty="0"/>
              <a:t>What connects this sign with the time of Jesus’ suffering, death, and resurrection (hint: read John 2:1-11 and then look up John 12:23, 27-28)?</a:t>
            </a:r>
          </a:p>
          <a:p>
            <a:pPr lvl="1"/>
            <a:r>
              <a:rPr lang="el-GR" sz="3600" dirty="0" err="1"/>
              <a:t>Ωρα</a:t>
            </a:r>
            <a:r>
              <a:rPr lang="el-GR" sz="3600" dirty="0"/>
              <a:t> = </a:t>
            </a:r>
            <a:r>
              <a:rPr lang="en-US" sz="3600" dirty="0"/>
              <a:t>“Time”/“Hour”</a:t>
            </a:r>
          </a:p>
        </p:txBody>
      </p:sp>
    </p:spTree>
    <p:extLst>
      <p:ext uri="{BB962C8B-B14F-4D97-AF65-F5344CB8AC3E}">
        <p14:creationId xmlns:p14="http://schemas.microsoft.com/office/powerpoint/2010/main" val="341532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201400" cy="1219200"/>
          </a:xfrm>
        </p:spPr>
        <p:txBody>
          <a:bodyPr>
            <a:noAutofit/>
          </a:bodyPr>
          <a:lstStyle/>
          <a:p>
            <a:pPr algn="ctr"/>
            <a:r>
              <a:rPr lang="en-US" dirty="0"/>
              <a:t>What did/does the miraculous sign at Cana mean? (Part 3) </a:t>
            </a:r>
          </a:p>
        </p:txBody>
      </p:sp>
      <p:sp>
        <p:nvSpPr>
          <p:cNvPr id="3" name="Content Placeholder 2"/>
          <p:cNvSpPr>
            <a:spLocks noGrp="1"/>
          </p:cNvSpPr>
          <p:nvPr>
            <p:ph idx="1"/>
          </p:nvPr>
        </p:nvSpPr>
        <p:spPr>
          <a:xfrm>
            <a:off x="266700" y="1295400"/>
            <a:ext cx="11658600" cy="5715000"/>
          </a:xfrm>
        </p:spPr>
        <p:txBody>
          <a:bodyPr>
            <a:normAutofit/>
          </a:bodyPr>
          <a:lstStyle/>
          <a:p>
            <a:pPr lvl="1"/>
            <a:r>
              <a:rPr lang="en-US" sz="3600" dirty="0">
                <a:highlight>
                  <a:srgbClr val="FF0000"/>
                </a:highlight>
              </a:rPr>
              <a:t>Allusions to Jesus’ </a:t>
            </a:r>
            <a:r>
              <a:rPr lang="en-US" sz="3600" u="sng" dirty="0">
                <a:highlight>
                  <a:srgbClr val="FF0000"/>
                </a:highlight>
              </a:rPr>
              <a:t>death and resurrection</a:t>
            </a:r>
            <a:r>
              <a:rPr lang="en-US" sz="3600" dirty="0"/>
              <a:t>. </a:t>
            </a:r>
          </a:p>
          <a:p>
            <a:pPr lvl="1"/>
            <a:r>
              <a:rPr lang="en-US" sz="3600" dirty="0"/>
              <a:t>When Jesus says, “My hour/time has not yet come,” could he have been anticipating another outpouring of blood/wine at the Last Supper (John 13:1; cf. Matthew 26:27-28) more directly concerned with His status as Messiah who reveals the glory of God?</a:t>
            </a:r>
          </a:p>
          <a:p>
            <a:pPr lvl="1"/>
            <a:r>
              <a:rPr lang="en-US" sz="3600" dirty="0"/>
              <a:t>In Ephesians 5:25–33 we see how the death of Jesus was understood later as the moment of the Bridegroom preparing His bride (the Church) for her union with God (cf. Rev. 21:1-4)</a:t>
            </a:r>
          </a:p>
        </p:txBody>
      </p:sp>
    </p:spTree>
    <p:extLst>
      <p:ext uri="{BB962C8B-B14F-4D97-AF65-F5344CB8AC3E}">
        <p14:creationId xmlns:p14="http://schemas.microsoft.com/office/powerpoint/2010/main" val="28487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B1B8A1-5877-48BC-8CB1-DAA8C2688CE5}"/>
              </a:ext>
            </a:extLst>
          </p:cNvPr>
          <p:cNvPicPr>
            <a:picLocks noChangeAspect="1"/>
          </p:cNvPicPr>
          <p:nvPr/>
        </p:nvPicPr>
        <p:blipFill>
          <a:blip r:embed="rId2"/>
          <a:stretch>
            <a:fillRect/>
          </a:stretch>
        </p:blipFill>
        <p:spPr>
          <a:xfrm>
            <a:off x="1600200" y="1408064"/>
            <a:ext cx="8881756" cy="4998364"/>
          </a:xfrm>
          <a:prstGeom prst="rect">
            <a:avLst/>
          </a:prstGeom>
        </p:spPr>
      </p:pic>
      <p:sp>
        <p:nvSpPr>
          <p:cNvPr id="2" name="Content Placeholder 1">
            <a:extLst>
              <a:ext uri="{FF2B5EF4-FFF2-40B4-BE49-F238E27FC236}">
                <a16:creationId xmlns:a16="http://schemas.microsoft.com/office/drawing/2014/main" id="{44527BA7-ECA9-4599-B82B-36FD030B8926}"/>
              </a:ext>
            </a:extLst>
          </p:cNvPr>
          <p:cNvSpPr>
            <a:spLocks noGrp="1"/>
          </p:cNvSpPr>
          <p:nvPr>
            <p:ph idx="1"/>
          </p:nvPr>
        </p:nvSpPr>
        <p:spPr>
          <a:xfrm>
            <a:off x="1905000" y="1524000"/>
            <a:ext cx="8382000" cy="4800600"/>
          </a:xfrm>
        </p:spPr>
        <p:txBody>
          <a:bodyPr>
            <a:normAutofit/>
          </a:bodyPr>
          <a:lstStyle/>
          <a:p>
            <a:r>
              <a:rPr lang="en-US" sz="3500" dirty="0">
                <a:highlight>
                  <a:srgbClr val="800000"/>
                </a:highlight>
              </a:rPr>
              <a:t>Do you think that the image of Jesus as bridegroom of the people of God still speaks to people today? Why or why not?</a:t>
            </a:r>
          </a:p>
          <a:p>
            <a:r>
              <a:rPr lang="en-US" sz="3500" dirty="0">
                <a:highlight>
                  <a:srgbClr val="800000"/>
                </a:highlight>
              </a:rPr>
              <a:t>My story: </a:t>
            </a:r>
          </a:p>
          <a:p>
            <a:pPr lvl="1"/>
            <a:r>
              <a:rPr lang="en-US" sz="3200" dirty="0">
                <a:highlight>
                  <a:srgbClr val="800000"/>
                </a:highlight>
              </a:rPr>
              <a:t>Conversation with a non-Christian</a:t>
            </a:r>
          </a:p>
          <a:p>
            <a:pPr lvl="1"/>
            <a:r>
              <a:rPr lang="en-US" sz="3200" dirty="0">
                <a:highlight>
                  <a:srgbClr val="800000"/>
                </a:highlight>
              </a:rPr>
              <a:t>Bridegroom image and topic of “faithfulness” for those preparing to marry today</a:t>
            </a:r>
          </a:p>
        </p:txBody>
      </p:sp>
      <p:sp>
        <p:nvSpPr>
          <p:cNvPr id="3" name="Title 2">
            <a:extLst>
              <a:ext uri="{FF2B5EF4-FFF2-40B4-BE49-F238E27FC236}">
                <a16:creationId xmlns:a16="http://schemas.microsoft.com/office/drawing/2014/main" id="{41C58ACE-0F35-40C9-8878-C8B92CA5F637}"/>
              </a:ext>
            </a:extLst>
          </p:cNvPr>
          <p:cNvSpPr>
            <a:spLocks noGrp="1"/>
          </p:cNvSpPr>
          <p:nvPr>
            <p:ph type="title"/>
          </p:nvPr>
        </p:nvSpPr>
        <p:spPr/>
        <p:txBody>
          <a:bodyPr>
            <a:noAutofit/>
          </a:bodyPr>
          <a:lstStyle/>
          <a:p>
            <a:pPr algn="ctr"/>
            <a:r>
              <a:rPr lang="en-US" dirty="0"/>
              <a:t>Discussion: </a:t>
            </a:r>
            <a:br>
              <a:rPr lang="en-US" dirty="0"/>
            </a:br>
            <a:r>
              <a:rPr lang="en-US" dirty="0"/>
              <a:t>Use of the Bridegroom Image Today</a:t>
            </a:r>
          </a:p>
        </p:txBody>
      </p:sp>
    </p:spTree>
    <p:extLst>
      <p:ext uri="{BB962C8B-B14F-4D97-AF65-F5344CB8AC3E}">
        <p14:creationId xmlns:p14="http://schemas.microsoft.com/office/powerpoint/2010/main" val="138510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additive="base">
                                        <p:cTn id="3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 calcmode="lin" valueType="num">
                                      <p:cBhvr additive="base">
                                        <p:cTn id="3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tint val="100000"/>
                <a:shade val="42000"/>
                <a:hueMod val="100000"/>
                <a:satMod val="100000"/>
              </a:schemeClr>
              <a:schemeClr val="phClr">
                <a:tint val="4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12A3A41-1071-4D7E-ADFD-E0A4316129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General presentation</Template>
  <TotalTime>0</TotalTime>
  <Words>1368</Words>
  <Application>Microsoft Office PowerPoint</Application>
  <PresentationFormat>Widescreen</PresentationFormat>
  <Paragraphs>87</Paragraphs>
  <Slides>24</Slides>
  <Notes>6</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Constantia</vt:lpstr>
      <vt:lpstr>Wingdings 2</vt:lpstr>
      <vt:lpstr>Paper</vt:lpstr>
      <vt:lpstr> Session 3  Gospel of John Class January 26, 2020</vt:lpstr>
      <vt:lpstr>“The Bridegroom”</vt:lpstr>
      <vt:lpstr>“Signs” (σημεια) </vt:lpstr>
      <vt:lpstr>What did/does the miraculous sign at Cana mean? (Part 1)</vt:lpstr>
      <vt:lpstr>What did/does the miraculous sign at Cana mean? (Part 2) </vt:lpstr>
      <vt:lpstr>Excursus:                                             “Friend of the Bridegroom” (3:29) </vt:lpstr>
      <vt:lpstr>What did/does the miraculous sign at Cana mean? (Part 3) </vt:lpstr>
      <vt:lpstr>What did/does the miraculous sign at Cana mean? (Part 3) </vt:lpstr>
      <vt:lpstr>Discussion:  Use of the Bridegroom Image Today</vt:lpstr>
      <vt:lpstr>“Giver of Living Water”</vt:lpstr>
      <vt:lpstr>Water, A Complex Image </vt:lpstr>
      <vt:lpstr>Water, A Complex Image </vt:lpstr>
      <vt:lpstr>PowerPoint Presentation</vt:lpstr>
      <vt:lpstr>What Often Happens between Men and Women at Wells in the Old Testament? </vt:lpstr>
      <vt:lpstr>PowerPoint Presentation</vt:lpstr>
      <vt:lpstr>Brief Background on Samaria  and the “Samaritans”</vt:lpstr>
      <vt:lpstr>PowerPoint Presentation</vt:lpstr>
      <vt:lpstr>Understanding “Living Water”  (υδωρ ζων) </vt:lpstr>
      <vt:lpstr>Understanding “Living Water”  (υδωρ ζων) </vt:lpstr>
      <vt:lpstr>John 7:37–39 </vt:lpstr>
      <vt:lpstr>Jesus at the Feast of Booths/Tabernacles (7:2, 37)</vt:lpstr>
      <vt:lpstr>John 20:19–23  </vt:lpstr>
      <vt:lpstr>The Spirit (Living Water) Gives Life</vt:lpstr>
      <vt:lpstr>Bread of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2018-03-01T12:00:43Z</dcterms:created>
  <dcterms:modified xsi:type="dcterms:W3CDTF">2020-01-26T11:41:59Z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TC101079719990</vt:lpwstr>
  </property>
</Properties>
</file>